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6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5" autoAdjust="0"/>
    <p:restoredTop sz="96433" autoAdjust="0"/>
  </p:normalViewPr>
  <p:slideViewPr>
    <p:cSldViewPr snapToGrid="0">
      <p:cViewPr varScale="1">
        <p:scale>
          <a:sx n="112" d="100"/>
          <a:sy n="112" d="100"/>
        </p:scale>
        <p:origin x="49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D40CA-5C8C-45C0-9899-F166D4ADF131}" type="datetimeFigureOut">
              <a:rPr lang="de-DE" smtClean="0"/>
              <a:t>28.06.2021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B10D4D-6448-46FD-A631-CA52683F6AF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67344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3E970-2209-4DB0-A1FF-D775B1A5A563}" type="datetimeFigureOut">
              <a:rPr lang="de-DE" smtClean="0"/>
              <a:t>28.06.2021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DA4CE-1671-4A0E-9D2C-4252270DE63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424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DA4CE-1671-4A0E-9D2C-4252270DE63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861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DA4CE-1671-4A0E-9D2C-4252270DE63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2421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DA4CE-1671-4A0E-9D2C-4252270DE63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4154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DA4CE-1671-4A0E-9D2C-4252270DE63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947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DA4CE-1671-4A0E-9D2C-4252270DE637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3005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DA4CE-1671-4A0E-9D2C-4252270DE637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2850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DA4CE-1671-4A0E-9D2C-4252270DE637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09716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DA4CE-1671-4A0E-9D2C-4252270DE637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1371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6BDE4-9008-40DA-B7FD-A703FD572C5D}" type="datetime1">
              <a:rPr lang="de-DE" smtClean="0"/>
              <a:t>28.06.2021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864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837DF-F643-49A6-8C6A-E1309CEA94D9}" type="datetime1">
              <a:rPr lang="de-DE" smtClean="0"/>
              <a:t>28.06.2021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9798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7104D-90E5-4252-825C-60469C08622D}" type="datetime1">
              <a:rPr lang="de-DE" smtClean="0"/>
              <a:t>28.06.2021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654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D0BD-CB10-45CF-B321-FC45A04D1013}" type="datetime1">
              <a:rPr lang="de-DE" smtClean="0"/>
              <a:t>28.06.2021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19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DF11A-48D3-4CE3-98B0-BC130BE95177}" type="datetime1">
              <a:rPr lang="de-DE" smtClean="0"/>
              <a:t>28.06.2021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252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19895-B041-4CD3-9A65-89D5D901A6FE}" type="datetime1">
              <a:rPr lang="de-DE" smtClean="0"/>
              <a:t>28.06.2021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282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81043-73E4-4A65-85EF-73B8F479DAA1}" type="datetime1">
              <a:rPr lang="de-DE" smtClean="0"/>
              <a:t>28.06.2021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132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A0F33-E7DE-487E-A8EB-B888E3AF18A6}" type="datetime1">
              <a:rPr lang="de-DE" smtClean="0"/>
              <a:t>28.06.2021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7870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C248-F374-43FD-9847-ACD9EDA3451A}" type="datetime1">
              <a:rPr lang="de-DE" smtClean="0"/>
              <a:t>28.06.2021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199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1B300-C3F0-4F2D-9535-75534C22F019}" type="datetime1">
              <a:rPr lang="de-DE" smtClean="0"/>
              <a:t>28.06.2021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160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757E9-D9B2-4648-AD28-823425809C92}" type="datetime1">
              <a:rPr lang="de-DE" smtClean="0"/>
              <a:t>28.06.2021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240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97B3D-E331-4BB4-A7C5-65F4419CB780}" type="datetime1">
              <a:rPr lang="de-DE" smtClean="0"/>
              <a:t>28.06.2021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68632-4120-45AB-9A1E-1D6EA15C1A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2543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Qw4w9WgXcQ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2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5222789" y="3134607"/>
            <a:ext cx="996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smtClean="0">
                <a:solidFill>
                  <a:schemeClr val="bg1"/>
                </a:solidFill>
              </a:rPr>
              <a:t>Start</a:t>
            </a:r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4" name="Ellipse 3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4656000" y="1989000"/>
            <a:ext cx="2880000" cy="288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5305167" y="3073051"/>
            <a:ext cx="15816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b="1" dirty="0" smtClean="0">
                <a:solidFill>
                  <a:schemeClr val="bg1"/>
                </a:solidFill>
              </a:rPr>
              <a:t>START</a:t>
            </a:r>
            <a:endParaRPr lang="de-DE" sz="4000" b="1" dirty="0">
              <a:solidFill>
                <a:schemeClr val="bg1"/>
              </a:solidFill>
            </a:endParaRPr>
          </a:p>
        </p:txBody>
      </p:sp>
      <p:pic>
        <p:nvPicPr>
          <p:cNvPr id="2" name="Lensko - Circles [NCS Release]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473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leichschenkliges Dreieck 14">
            <a:hlinkHover r:id="" action="ppaction://hlinkshowjump?jump=firstslide"/>
          </p:cNvPr>
          <p:cNvSpPr/>
          <p:nvPr/>
        </p:nvSpPr>
        <p:spPr>
          <a:xfrm rot="10800000">
            <a:off x="1784777" y="248399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Gleichschenkliges Dreieck 5">
            <a:hlinkHover r:id="" action="ppaction://hlinkshowjump?jump=firstslide"/>
          </p:cNvPr>
          <p:cNvSpPr/>
          <p:nvPr/>
        </p:nvSpPr>
        <p:spPr>
          <a:xfrm>
            <a:off x="3944778" y="2483998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Gleichschenkliges Dreieck 9">
            <a:hlinkHover r:id="" action="ppaction://hlinkshowjump?jump=firstslide"/>
          </p:cNvPr>
          <p:cNvSpPr/>
          <p:nvPr/>
        </p:nvSpPr>
        <p:spPr>
          <a:xfrm rot="10800000">
            <a:off x="1784780" y="-36001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420713" y="2995833"/>
            <a:ext cx="868407" cy="868407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Gleichschenkliges Dreieck 15">
            <a:hlinkHover r:id="" action="ppaction://hlinkshowjump?jump=firstslide"/>
          </p:cNvPr>
          <p:cNvSpPr/>
          <p:nvPr/>
        </p:nvSpPr>
        <p:spPr>
          <a:xfrm rot="10800000">
            <a:off x="1784776" y="500399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Gleichschenkliges Dreieck 16">
            <a:hlinkHover r:id="" action="ppaction://hlinkshowjump?jump=firstslide"/>
          </p:cNvPr>
          <p:cNvSpPr/>
          <p:nvPr/>
        </p:nvSpPr>
        <p:spPr>
          <a:xfrm rot="10800000">
            <a:off x="1784776" y="-256603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Gleichschenkliges Dreieck 17">
            <a:hlinkHover r:id="" action="ppaction://hlinkshowjump?jump=firstslide"/>
          </p:cNvPr>
          <p:cNvSpPr/>
          <p:nvPr/>
        </p:nvSpPr>
        <p:spPr>
          <a:xfrm rot="10800000">
            <a:off x="6104770" y="2483994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Gleichschenkliges Dreieck 18">
            <a:hlinkHover r:id="" action="ppaction://hlinkshowjump?jump=firstslide"/>
          </p:cNvPr>
          <p:cNvSpPr/>
          <p:nvPr/>
        </p:nvSpPr>
        <p:spPr>
          <a:xfrm rot="10800000">
            <a:off x="6104773" y="-36004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Gleichschenkliges Dreieck 19">
            <a:hlinkHover r:id="" action="ppaction://hlinkshowjump?jump=firstslide"/>
          </p:cNvPr>
          <p:cNvSpPr/>
          <p:nvPr/>
        </p:nvSpPr>
        <p:spPr>
          <a:xfrm rot="10800000">
            <a:off x="6104769" y="5003994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Gleichschenkliges Dreieck 20">
            <a:hlinkHover r:id="" action="ppaction://hlinkshowjump?jump=firstslide"/>
          </p:cNvPr>
          <p:cNvSpPr/>
          <p:nvPr/>
        </p:nvSpPr>
        <p:spPr>
          <a:xfrm rot="10800000">
            <a:off x="6104769" y="-2566040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Gleichschenkliges Dreieck 21">
            <a:hlinkHover r:id="" action="ppaction://hlinkshowjump?jump=firstslide"/>
          </p:cNvPr>
          <p:cNvSpPr/>
          <p:nvPr/>
        </p:nvSpPr>
        <p:spPr>
          <a:xfrm>
            <a:off x="3944768" y="-46044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Gleichschenkliges Dreieck 22">
            <a:hlinkHover r:id="" action="ppaction://hlinkshowjump?jump=firstslide"/>
          </p:cNvPr>
          <p:cNvSpPr/>
          <p:nvPr/>
        </p:nvSpPr>
        <p:spPr>
          <a:xfrm>
            <a:off x="3944768" y="5014029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Gleichschenkliges Dreieck 23">
            <a:hlinkHover r:id="" action="ppaction://hlinkshowjump?jump=firstslide"/>
          </p:cNvPr>
          <p:cNvSpPr/>
          <p:nvPr/>
        </p:nvSpPr>
        <p:spPr>
          <a:xfrm>
            <a:off x="3944768" y="7544060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Gleichschenkliges Dreieck 24">
            <a:hlinkHover r:id="" action="ppaction://hlinkshowjump?jump=firstslide"/>
          </p:cNvPr>
          <p:cNvSpPr/>
          <p:nvPr/>
        </p:nvSpPr>
        <p:spPr>
          <a:xfrm>
            <a:off x="8264760" y="249403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Gleichschenkliges Dreieck 25">
            <a:hlinkHover r:id="" action="ppaction://hlinkshowjump?jump=firstslide"/>
          </p:cNvPr>
          <p:cNvSpPr/>
          <p:nvPr/>
        </p:nvSpPr>
        <p:spPr>
          <a:xfrm>
            <a:off x="8264750" y="-3600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Gleichschenkliges Dreieck 26">
            <a:hlinkHover r:id="" action="ppaction://hlinkshowjump?jump=firstslide"/>
          </p:cNvPr>
          <p:cNvSpPr/>
          <p:nvPr/>
        </p:nvSpPr>
        <p:spPr>
          <a:xfrm>
            <a:off x="8264750" y="5024068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Gleichschenkliges Dreieck 27">
            <a:hlinkHover r:id="" action="ppaction://hlinkshowjump?jump=firstslide"/>
          </p:cNvPr>
          <p:cNvSpPr/>
          <p:nvPr/>
        </p:nvSpPr>
        <p:spPr>
          <a:xfrm>
            <a:off x="8264750" y="7554099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29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-0.00013 0.3685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11111E-6 L -0.00013 0.36852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2.22222E-6 L -0.00013 0.36852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-0.00013 0.36852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-0.00013 0.3685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1.11111E-6 L -0.00013 0.3685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2.22222E-6 L -0.00013 0.36852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-0.00013 0.36852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11111E-6 L 6.25E-7 -0.36643 " pathEditMode="relative" rAng="0" ptsTypes="AA">
                                      <p:cBhvr>
                                        <p:cTn id="2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7037E-7 L 6.25E-7 -0.36644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1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6.25E-7 -0.36643 " pathEditMode="relative" rAng="0" ptsTypes="AA">
                                      <p:cBhvr>
                                        <p:cTn id="26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6.25E-7 -0.36643 " pathEditMode="relative" rAng="0" ptsTypes="AA">
                                      <p:cBhvr>
                                        <p:cTn id="28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 L 3.75E-6 -0.36644 " pathEditMode="relative" rAng="0" ptsTypes="AA">
                                      <p:cBhvr>
                                        <p:cTn id="30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 L 3.75E-6 -0.36644 " pathEditMode="relative" rAng="0" ptsTypes="AA">
                                      <p:cBhvr>
                                        <p:cTn id="32" dur="2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1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48148E-6 L 3.75E-6 -0.36643 " pathEditMode="relative" rAng="0" ptsTypes="AA">
                                      <p:cBhvr>
                                        <p:cTn id="34" dur="2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96296E-6 L 3.75E-6 -0.36643 " pathEditMode="relative" rAng="0" ptsTypes="AA">
                                      <p:cBhvr>
                                        <p:cTn id="36" dur="2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10154373" y="2994796"/>
            <a:ext cx="868407" cy="868407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Ellipse 2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5196000" y="2529000"/>
            <a:ext cx="1800000" cy="180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4207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500" fill="hold"/>
                                        <p:tgtEl>
                                          <p:spTgt spid="3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1854595" y="1093306"/>
            <a:ext cx="1800000" cy="180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Ellipse 2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3170647" y="4263797"/>
            <a:ext cx="1800000" cy="180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6819701" y="1341135"/>
            <a:ext cx="1800000" cy="180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llipse 4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5418191" y="4716723"/>
            <a:ext cx="1800000" cy="180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9984807" y="193306"/>
            <a:ext cx="1800000" cy="180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10884807" y="4571445"/>
            <a:ext cx="1800000" cy="180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4518191" y="-1162783"/>
            <a:ext cx="1800000" cy="180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232706" y="5823454"/>
            <a:ext cx="868407" cy="868407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150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  <p:by x="220000" y="2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250" fill="hold"/>
                                        <p:tgtEl>
                                          <p:spTgt spid="3"/>
                                        </p:tgtEl>
                                      </p:cBhvr>
                                      <p:by x="220000" y="22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3750" fill="hold"/>
                                        <p:tgtEl>
                                          <p:spTgt spid="5"/>
                                        </p:tgtEl>
                                      </p:cBhvr>
                                      <p:by x="220000" y="2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750" fill="hold"/>
                                        <p:tgtEl>
                                          <p:spTgt spid="4"/>
                                        </p:tgtEl>
                                      </p:cBhvr>
                                      <p:by x="220000" y="22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3000" fill="hold"/>
                                        <p:tgtEl>
                                          <p:spTgt spid="6"/>
                                        </p:tgtEl>
                                      </p:cBhvr>
                                      <p:by x="220000" y="22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3500" fill="hold"/>
                                        <p:tgtEl>
                                          <p:spTgt spid="7"/>
                                        </p:tgtEl>
                                      </p:cBhvr>
                                      <p:by x="220000" y="22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4250" fill="hold"/>
                                        <p:tgtEl>
                                          <p:spTgt spid="8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11092806" y="266653"/>
            <a:ext cx="868407" cy="868407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4430678" y="6130654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llipse 4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-527216" y="1859720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5412784" y="2620454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9946038" y="510213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11527010" y="6090616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552784" y="1833387"/>
            <a:ext cx="4320000" cy="432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-702398" y="-2460280"/>
            <a:ext cx="4320000" cy="432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3879897" y="-2160000"/>
            <a:ext cx="4320000" cy="432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7109116" y="2202113"/>
            <a:ext cx="4320000" cy="432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043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500" fill="hold"/>
                                        <p:tgtEl>
                                          <p:spTgt spid="4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4500" fill="hold"/>
                                        <p:tgtEl>
                                          <p:spTgt spid="5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4500" fill="hold"/>
                                        <p:tgtEl>
                                          <p:spTgt spid="7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4500" fill="hold"/>
                                        <p:tgtEl>
                                          <p:spTgt spid="8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4500" fill="hold"/>
                                        <p:tgtEl>
                                          <p:spTgt spid="9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4500" fill="hold"/>
                                        <p:tgtEl>
                                          <p:spTgt spid="10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4500" fill="hold"/>
                                        <p:tgtEl>
                                          <p:spTgt spid="11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4500" fill="hold"/>
                                        <p:tgtEl>
                                          <p:spTgt spid="12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4500" fill="hold"/>
                                        <p:tgtEl>
                                          <p:spTgt spid="13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506000" y="4735400"/>
            <a:ext cx="720000" cy="7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hlinkHover r:id="" action="ppaction://hlinkshowjump?jump=firstslide"/>
          </p:cNvPr>
          <p:cNvSpPr/>
          <p:nvPr/>
        </p:nvSpPr>
        <p:spPr>
          <a:xfrm>
            <a:off x="9900800" y="1604242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hlinkHover r:id="" action="ppaction://hlinkshowjump?jump=firstslide"/>
          </p:cNvPr>
          <p:cNvSpPr/>
          <p:nvPr/>
        </p:nvSpPr>
        <p:spPr>
          <a:xfrm>
            <a:off x="7812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hlinkHover r:id="" action="ppaction://hlinkshowjump?jump=firstslide"/>
          </p:cNvPr>
          <p:cNvSpPr/>
          <p:nvPr/>
        </p:nvSpPr>
        <p:spPr>
          <a:xfrm>
            <a:off x="5724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hlinkHover r:id="" action="ppaction://hlinkshowjump?jump=firstslide"/>
          </p:cNvPr>
          <p:cNvSpPr/>
          <p:nvPr/>
        </p:nvSpPr>
        <p:spPr>
          <a:xfrm>
            <a:off x="5724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hlinkHover r:id="" action="ppaction://hlinkshowjump?jump=firstslide"/>
          </p:cNvPr>
          <p:cNvSpPr/>
          <p:nvPr/>
        </p:nvSpPr>
        <p:spPr>
          <a:xfrm>
            <a:off x="7812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hlinkHover r:id="" action="ppaction://hlinkshowjump?jump=firstslide"/>
          </p:cNvPr>
          <p:cNvSpPr/>
          <p:nvPr/>
        </p:nvSpPr>
        <p:spPr>
          <a:xfrm>
            <a:off x="9900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hlinkHover r:id="" action="ppaction://hlinkshowjump?jump=firstslide"/>
          </p:cNvPr>
          <p:cNvSpPr/>
          <p:nvPr/>
        </p:nvSpPr>
        <p:spPr>
          <a:xfrm>
            <a:off x="7812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hlinkHover r:id="" action="ppaction://hlinkshowjump?jump=firstslide"/>
          </p:cNvPr>
          <p:cNvSpPr/>
          <p:nvPr/>
        </p:nvSpPr>
        <p:spPr>
          <a:xfrm>
            <a:off x="5724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hlinkHover r:id="" action="ppaction://hlinkshowjump?jump=firstslide"/>
          </p:cNvPr>
          <p:cNvSpPr/>
          <p:nvPr/>
        </p:nvSpPr>
        <p:spPr>
          <a:xfrm>
            <a:off x="3636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hlinkHover r:id="" action="ppaction://hlinkshowjump?jump=firstslide"/>
          </p:cNvPr>
          <p:cNvSpPr/>
          <p:nvPr/>
        </p:nvSpPr>
        <p:spPr>
          <a:xfrm>
            <a:off x="3636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hlinkHover r:id="" action="ppaction://hlinkshowjump?jump=firstslide"/>
          </p:cNvPr>
          <p:cNvSpPr/>
          <p:nvPr/>
        </p:nvSpPr>
        <p:spPr>
          <a:xfrm>
            <a:off x="3636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hlinkHover r:id="" action="ppaction://hlinkshowjump?jump=firstslide"/>
          </p:cNvPr>
          <p:cNvSpPr/>
          <p:nvPr/>
        </p:nvSpPr>
        <p:spPr>
          <a:xfrm>
            <a:off x="1548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hlinkHover r:id="" action="ppaction://hlinkshowjump?jump=firstslide"/>
          </p:cNvPr>
          <p:cNvSpPr/>
          <p:nvPr/>
        </p:nvSpPr>
        <p:spPr>
          <a:xfrm>
            <a:off x="1548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hlinkHover r:id="" action="ppaction://hlinkshowjump?jump=firstslide"/>
          </p:cNvPr>
          <p:cNvSpPr/>
          <p:nvPr/>
        </p:nvSpPr>
        <p:spPr>
          <a:xfrm>
            <a:off x="1548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hlinkHover r:id="" action="ppaction://hlinkshowjump?jump=firstslide"/>
          </p:cNvPr>
          <p:cNvSpPr/>
          <p:nvPr/>
        </p:nvSpPr>
        <p:spPr>
          <a:xfrm>
            <a:off x="9900800" y="577855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hlinkHover r:id="" action="ppaction://hlinkshowjump?jump=firstslide"/>
          </p:cNvPr>
          <p:cNvSpPr/>
          <p:nvPr/>
        </p:nvSpPr>
        <p:spPr>
          <a:xfrm>
            <a:off x="-5392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hlinkHover r:id="" action="ppaction://hlinkshowjump?jump=firstslide"/>
          </p:cNvPr>
          <p:cNvSpPr/>
          <p:nvPr/>
        </p:nvSpPr>
        <p:spPr>
          <a:xfrm>
            <a:off x="-5392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hlinkHover r:id="" action="ppaction://hlinkshowjump?jump=firstslide"/>
          </p:cNvPr>
          <p:cNvSpPr/>
          <p:nvPr/>
        </p:nvSpPr>
        <p:spPr>
          <a:xfrm>
            <a:off x="-539200" y="577855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hlinkHover r:id="" action="ppaction://hlinkshowjump?jump=firstslide"/>
          </p:cNvPr>
          <p:cNvSpPr/>
          <p:nvPr/>
        </p:nvSpPr>
        <p:spPr>
          <a:xfrm>
            <a:off x="5724800" y="-488094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hlinkHover r:id="" action="ppaction://hlinkshowjump?jump=firstslide"/>
          </p:cNvPr>
          <p:cNvSpPr/>
          <p:nvPr/>
        </p:nvSpPr>
        <p:spPr>
          <a:xfrm>
            <a:off x="3636800" y="-4829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>
            <a:hlinkHover r:id="" action="ppaction://hlinkshowjump?jump=firstslide"/>
          </p:cNvPr>
          <p:cNvSpPr/>
          <p:nvPr/>
        </p:nvSpPr>
        <p:spPr>
          <a:xfrm>
            <a:off x="1548800" y="-487547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>
            <a:hlinkHover r:id="" action="ppaction://hlinkshowjump?jump=firstslide"/>
          </p:cNvPr>
          <p:cNvSpPr/>
          <p:nvPr/>
        </p:nvSpPr>
        <p:spPr>
          <a:xfrm>
            <a:off x="-539200" y="-487547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hlinkHover r:id="" action="ppaction://hlinkshowjump?jump=firstslide"/>
          </p:cNvPr>
          <p:cNvSpPr/>
          <p:nvPr/>
        </p:nvSpPr>
        <p:spPr>
          <a:xfrm>
            <a:off x="7769556" y="-4829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hlinkHover r:id="" action="ppaction://hlinkshowjump?jump=firstslide"/>
          </p:cNvPr>
          <p:cNvSpPr/>
          <p:nvPr/>
        </p:nvSpPr>
        <p:spPr>
          <a:xfrm>
            <a:off x="11988800" y="369139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>
            <a:hlinkHover r:id="" action="ppaction://hlinkshowjump?jump=firstslide"/>
          </p:cNvPr>
          <p:cNvSpPr/>
          <p:nvPr/>
        </p:nvSpPr>
        <p:spPr>
          <a:xfrm>
            <a:off x="5724800" y="78657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hlinkHover r:id="" action="ppaction://hlinkshowjump?jump=firstslide"/>
          </p:cNvPr>
          <p:cNvSpPr/>
          <p:nvPr/>
        </p:nvSpPr>
        <p:spPr>
          <a:xfrm>
            <a:off x="1548800" y="78657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hlinkHover r:id="" action="ppaction://hlinkshowjump?jump=firstslide"/>
          </p:cNvPr>
          <p:cNvSpPr/>
          <p:nvPr/>
        </p:nvSpPr>
        <p:spPr>
          <a:xfrm>
            <a:off x="9900800" y="78657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hlinkHover r:id="" action="ppaction://hlinkshowjump?jump=firstslide"/>
          </p:cNvPr>
          <p:cNvSpPr/>
          <p:nvPr/>
        </p:nvSpPr>
        <p:spPr>
          <a:xfrm>
            <a:off x="9900800" y="-48291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hlinkHover r:id="" action="ppaction://hlinkshowjump?jump=firstslide"/>
          </p:cNvPr>
          <p:cNvSpPr/>
          <p:nvPr/>
        </p:nvSpPr>
        <p:spPr>
          <a:xfrm>
            <a:off x="11988800" y="-487547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 40">
            <a:hlinkHover r:id="" action="ppaction://hlinkshowjump?jump=firstslide"/>
          </p:cNvPr>
          <p:cNvSpPr/>
          <p:nvPr/>
        </p:nvSpPr>
        <p:spPr>
          <a:xfrm>
            <a:off x="11988800" y="5776245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>
            <a:hlinkHover r:id="" action="ppaction://hlinkshowjump?jump=firstslide"/>
          </p:cNvPr>
          <p:cNvSpPr/>
          <p:nvPr/>
        </p:nvSpPr>
        <p:spPr>
          <a:xfrm>
            <a:off x="11988800" y="1601926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1947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17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19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2000" fill="hold"/>
                                        <p:tgtEl>
                                          <p:spTgt spid="20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2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2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2000" fill="hold"/>
                                        <p:tgtEl>
                                          <p:spTgt spid="24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8" dur="2000" fill="hold"/>
                                        <p:tgtEl>
                                          <p:spTgt spid="27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0" dur="2000" fill="hold"/>
                                        <p:tgtEl>
                                          <p:spTgt spid="28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2" dur="2000" fill="hold"/>
                                        <p:tgtEl>
                                          <p:spTgt spid="30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2000" fill="hold"/>
                                        <p:tgtEl>
                                          <p:spTgt spid="3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" dur="2000" fill="hold"/>
                                        <p:tgtEl>
                                          <p:spTgt spid="32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8" dur="2000" fill="hold"/>
                                        <p:tgtEl>
                                          <p:spTgt spid="33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2000" fill="hold"/>
                                        <p:tgtEl>
                                          <p:spTgt spid="34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2000" fill="hold"/>
                                        <p:tgtEl>
                                          <p:spTgt spid="3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4" dur="2000" fill="hold"/>
                                        <p:tgtEl>
                                          <p:spTgt spid="4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6" dur="2000" fill="hold"/>
                                        <p:tgtEl>
                                          <p:spTgt spid="42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41" grpId="0" animBg="1"/>
      <p:bldP spid="4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10944000" y="561600"/>
            <a:ext cx="720000" cy="7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hlinkHover r:id="" action="ppaction://hlinkshowjump?jump=firstslide"/>
          </p:cNvPr>
          <p:cNvSpPr/>
          <p:nvPr/>
        </p:nvSpPr>
        <p:spPr>
          <a:xfrm>
            <a:off x="9900800" y="1604242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hlinkHover r:id="" action="ppaction://hlinkshowjump?jump=firstslide"/>
          </p:cNvPr>
          <p:cNvSpPr/>
          <p:nvPr/>
        </p:nvSpPr>
        <p:spPr>
          <a:xfrm>
            <a:off x="7812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hlinkHover r:id="" action="ppaction://hlinkshowjump?jump=firstslide"/>
          </p:cNvPr>
          <p:cNvSpPr/>
          <p:nvPr/>
        </p:nvSpPr>
        <p:spPr>
          <a:xfrm>
            <a:off x="5724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hlinkHover r:id="" action="ppaction://hlinkshowjump?jump=firstslide"/>
          </p:cNvPr>
          <p:cNvSpPr/>
          <p:nvPr/>
        </p:nvSpPr>
        <p:spPr>
          <a:xfrm>
            <a:off x="5724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hlinkHover r:id="" action="ppaction://hlinkshowjump?jump=firstslide"/>
          </p:cNvPr>
          <p:cNvSpPr/>
          <p:nvPr/>
        </p:nvSpPr>
        <p:spPr>
          <a:xfrm>
            <a:off x="7812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hlinkHover r:id="" action="ppaction://hlinkshowjump?jump=firstslide"/>
          </p:cNvPr>
          <p:cNvSpPr/>
          <p:nvPr/>
        </p:nvSpPr>
        <p:spPr>
          <a:xfrm>
            <a:off x="9900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hlinkHover r:id="" action="ppaction://hlinkshowjump?jump=firstslide"/>
          </p:cNvPr>
          <p:cNvSpPr/>
          <p:nvPr/>
        </p:nvSpPr>
        <p:spPr>
          <a:xfrm>
            <a:off x="7812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hlinkHover r:id="" action="ppaction://hlinkshowjump?jump=firstslide"/>
          </p:cNvPr>
          <p:cNvSpPr/>
          <p:nvPr/>
        </p:nvSpPr>
        <p:spPr>
          <a:xfrm>
            <a:off x="5724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hlinkHover r:id="" action="ppaction://hlinkshowjump?jump=firstslide"/>
          </p:cNvPr>
          <p:cNvSpPr/>
          <p:nvPr/>
        </p:nvSpPr>
        <p:spPr>
          <a:xfrm>
            <a:off x="3636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hlinkHover r:id="" action="ppaction://hlinkshowjump?jump=firstslide"/>
          </p:cNvPr>
          <p:cNvSpPr/>
          <p:nvPr/>
        </p:nvSpPr>
        <p:spPr>
          <a:xfrm>
            <a:off x="3636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hlinkHover r:id="" action="ppaction://hlinkshowjump?jump=firstslide"/>
          </p:cNvPr>
          <p:cNvSpPr/>
          <p:nvPr/>
        </p:nvSpPr>
        <p:spPr>
          <a:xfrm>
            <a:off x="3636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hlinkHover r:id="" action="ppaction://hlinkshowjump?jump=firstslide"/>
          </p:cNvPr>
          <p:cNvSpPr/>
          <p:nvPr/>
        </p:nvSpPr>
        <p:spPr>
          <a:xfrm>
            <a:off x="1548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hlinkHover r:id="" action="ppaction://hlinkshowjump?jump=firstslide"/>
          </p:cNvPr>
          <p:cNvSpPr/>
          <p:nvPr/>
        </p:nvSpPr>
        <p:spPr>
          <a:xfrm>
            <a:off x="1548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hlinkHover r:id="" action="ppaction://hlinkshowjump?jump=firstslide"/>
          </p:cNvPr>
          <p:cNvSpPr/>
          <p:nvPr/>
        </p:nvSpPr>
        <p:spPr>
          <a:xfrm>
            <a:off x="1548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hlinkHover r:id="" action="ppaction://hlinkshowjump?jump=firstslide"/>
          </p:cNvPr>
          <p:cNvSpPr/>
          <p:nvPr/>
        </p:nvSpPr>
        <p:spPr>
          <a:xfrm>
            <a:off x="9900800" y="577855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hlinkHover r:id="" action="ppaction://hlinkshowjump?jump=firstslide"/>
          </p:cNvPr>
          <p:cNvSpPr/>
          <p:nvPr/>
        </p:nvSpPr>
        <p:spPr>
          <a:xfrm>
            <a:off x="-5392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hlinkHover r:id="" action="ppaction://hlinkshowjump?jump=firstslide"/>
          </p:cNvPr>
          <p:cNvSpPr/>
          <p:nvPr/>
        </p:nvSpPr>
        <p:spPr>
          <a:xfrm>
            <a:off x="-5392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hlinkHover r:id="" action="ppaction://hlinkshowjump?jump=firstslide"/>
          </p:cNvPr>
          <p:cNvSpPr/>
          <p:nvPr/>
        </p:nvSpPr>
        <p:spPr>
          <a:xfrm>
            <a:off x="-539200" y="577855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hlinkHover r:id="" action="ppaction://hlinkshowjump?jump=firstslide"/>
          </p:cNvPr>
          <p:cNvSpPr/>
          <p:nvPr/>
        </p:nvSpPr>
        <p:spPr>
          <a:xfrm>
            <a:off x="5724800" y="-488094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hlinkHover r:id="" action="ppaction://hlinkshowjump?jump=firstslide"/>
          </p:cNvPr>
          <p:cNvSpPr/>
          <p:nvPr/>
        </p:nvSpPr>
        <p:spPr>
          <a:xfrm>
            <a:off x="3636800" y="-4829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>
            <a:hlinkHover r:id="" action="ppaction://hlinkshowjump?jump=firstslide"/>
          </p:cNvPr>
          <p:cNvSpPr/>
          <p:nvPr/>
        </p:nvSpPr>
        <p:spPr>
          <a:xfrm>
            <a:off x="1548800" y="-487547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>
            <a:hlinkHover r:id="" action="ppaction://hlinkshowjump?jump=firstslide"/>
          </p:cNvPr>
          <p:cNvSpPr/>
          <p:nvPr/>
        </p:nvSpPr>
        <p:spPr>
          <a:xfrm>
            <a:off x="-539200" y="-487547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hlinkHover r:id="" action="ppaction://hlinkshowjump?jump=firstslide"/>
          </p:cNvPr>
          <p:cNvSpPr/>
          <p:nvPr/>
        </p:nvSpPr>
        <p:spPr>
          <a:xfrm>
            <a:off x="7769556" y="-4829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hlinkHover r:id="" action="ppaction://hlinkshowjump?jump=firstslide"/>
          </p:cNvPr>
          <p:cNvSpPr/>
          <p:nvPr/>
        </p:nvSpPr>
        <p:spPr>
          <a:xfrm>
            <a:off x="11988800" y="369139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>
            <a:hlinkHover r:id="" action="ppaction://hlinkshowjump?jump=firstslide"/>
          </p:cNvPr>
          <p:cNvSpPr/>
          <p:nvPr/>
        </p:nvSpPr>
        <p:spPr>
          <a:xfrm>
            <a:off x="5724800" y="78657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hlinkHover r:id="" action="ppaction://hlinkshowjump?jump=firstslide"/>
          </p:cNvPr>
          <p:cNvSpPr/>
          <p:nvPr/>
        </p:nvSpPr>
        <p:spPr>
          <a:xfrm>
            <a:off x="1548800" y="78657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hlinkHover r:id="" action="ppaction://hlinkshowjump?jump=firstslide"/>
          </p:cNvPr>
          <p:cNvSpPr/>
          <p:nvPr/>
        </p:nvSpPr>
        <p:spPr>
          <a:xfrm>
            <a:off x="9900800" y="78657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hlinkHover r:id="" action="ppaction://hlinkshowjump?jump=firstslide"/>
          </p:cNvPr>
          <p:cNvSpPr/>
          <p:nvPr/>
        </p:nvSpPr>
        <p:spPr>
          <a:xfrm>
            <a:off x="9900800" y="-48291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hlinkHover r:id="" action="ppaction://hlinkshowjump?jump=firstslide"/>
          </p:cNvPr>
          <p:cNvSpPr/>
          <p:nvPr/>
        </p:nvSpPr>
        <p:spPr>
          <a:xfrm>
            <a:off x="11988800" y="-487547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 40">
            <a:hlinkHover r:id="" action="ppaction://hlinkshowjump?jump=firstslide"/>
          </p:cNvPr>
          <p:cNvSpPr/>
          <p:nvPr/>
        </p:nvSpPr>
        <p:spPr>
          <a:xfrm>
            <a:off x="11988800" y="5776245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>
            <a:hlinkHover r:id="" action="ppaction://hlinkshowjump?jump=firstslide"/>
          </p:cNvPr>
          <p:cNvSpPr/>
          <p:nvPr/>
        </p:nvSpPr>
        <p:spPr>
          <a:xfrm>
            <a:off x="11988800" y="1601926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6241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22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26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17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19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2000" fill="hold"/>
                                        <p:tgtEl>
                                          <p:spTgt spid="20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2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38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40" dur="2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2000" fill="hold"/>
                                        <p:tgtEl>
                                          <p:spTgt spid="24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48" dur="2000" fill="hold"/>
                                        <p:tgtEl>
                                          <p:spTgt spid="27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50" dur="2000" fill="hold"/>
                                        <p:tgtEl>
                                          <p:spTgt spid="28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52" dur="2000" fill="hold"/>
                                        <p:tgtEl>
                                          <p:spTgt spid="30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2000" fill="hold"/>
                                        <p:tgtEl>
                                          <p:spTgt spid="3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" dur="2000" fill="hold"/>
                                        <p:tgtEl>
                                          <p:spTgt spid="32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8" dur="2000" fill="hold"/>
                                        <p:tgtEl>
                                          <p:spTgt spid="33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2000" fill="hold"/>
                                        <p:tgtEl>
                                          <p:spTgt spid="34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62" dur="2000" fill="hold"/>
                                        <p:tgtEl>
                                          <p:spTgt spid="3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64" dur="2000" fill="hold"/>
                                        <p:tgtEl>
                                          <p:spTgt spid="4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6" presetClass="emph" presetSubtype="0" repeatCount="indefinite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66" dur="2000" fill="hold"/>
                                        <p:tgtEl>
                                          <p:spTgt spid="42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41" grpId="0" animBg="1"/>
      <p:bldP spid="4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506000" y="4735400"/>
            <a:ext cx="720000" cy="7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hlinkHover r:id="" action="ppaction://hlinkshowjump?jump=firstslide"/>
          </p:cNvPr>
          <p:cNvSpPr/>
          <p:nvPr/>
        </p:nvSpPr>
        <p:spPr>
          <a:xfrm>
            <a:off x="9900800" y="1604242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hlinkHover r:id="" action="ppaction://hlinkshowjump?jump=firstslide"/>
          </p:cNvPr>
          <p:cNvSpPr/>
          <p:nvPr/>
        </p:nvSpPr>
        <p:spPr>
          <a:xfrm>
            <a:off x="7812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hlinkHover r:id="" action="ppaction://hlinkshowjump?jump=firstslide"/>
          </p:cNvPr>
          <p:cNvSpPr/>
          <p:nvPr/>
        </p:nvSpPr>
        <p:spPr>
          <a:xfrm>
            <a:off x="5724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hlinkHover r:id="" action="ppaction://hlinkshowjump?jump=firstslide"/>
          </p:cNvPr>
          <p:cNvSpPr/>
          <p:nvPr/>
        </p:nvSpPr>
        <p:spPr>
          <a:xfrm>
            <a:off x="5724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hlinkHover r:id="" action="ppaction://hlinkshowjump?jump=firstslide"/>
          </p:cNvPr>
          <p:cNvSpPr/>
          <p:nvPr/>
        </p:nvSpPr>
        <p:spPr>
          <a:xfrm>
            <a:off x="7812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hlinkHover r:id="" action="ppaction://hlinkshowjump?jump=firstslide"/>
          </p:cNvPr>
          <p:cNvSpPr/>
          <p:nvPr/>
        </p:nvSpPr>
        <p:spPr>
          <a:xfrm>
            <a:off x="9900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hlinkHover r:id="" action="ppaction://hlinkshowjump?jump=firstslide"/>
          </p:cNvPr>
          <p:cNvSpPr/>
          <p:nvPr/>
        </p:nvSpPr>
        <p:spPr>
          <a:xfrm>
            <a:off x="7812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hlinkHover r:id="" action="ppaction://hlinkshowjump?jump=firstslide"/>
          </p:cNvPr>
          <p:cNvSpPr/>
          <p:nvPr/>
        </p:nvSpPr>
        <p:spPr>
          <a:xfrm>
            <a:off x="5724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hlinkHover r:id="" action="ppaction://hlinkshowjump?jump=firstslide"/>
          </p:cNvPr>
          <p:cNvSpPr/>
          <p:nvPr/>
        </p:nvSpPr>
        <p:spPr>
          <a:xfrm>
            <a:off x="3636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hlinkHover r:id="" action="ppaction://hlinkshowjump?jump=firstslide"/>
          </p:cNvPr>
          <p:cNvSpPr/>
          <p:nvPr/>
        </p:nvSpPr>
        <p:spPr>
          <a:xfrm>
            <a:off x="3636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hlinkHover r:id="" action="ppaction://hlinkshowjump?jump=firstslide"/>
          </p:cNvPr>
          <p:cNvSpPr/>
          <p:nvPr/>
        </p:nvSpPr>
        <p:spPr>
          <a:xfrm>
            <a:off x="3636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hlinkHover r:id="" action="ppaction://hlinkshowjump?jump=firstslide"/>
          </p:cNvPr>
          <p:cNvSpPr/>
          <p:nvPr/>
        </p:nvSpPr>
        <p:spPr>
          <a:xfrm>
            <a:off x="15488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hlinkHover r:id="" action="ppaction://hlinkshowjump?jump=firstslide"/>
          </p:cNvPr>
          <p:cNvSpPr/>
          <p:nvPr/>
        </p:nvSpPr>
        <p:spPr>
          <a:xfrm>
            <a:off x="15488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hlinkHover r:id="" action="ppaction://hlinkshowjump?jump=firstslide"/>
          </p:cNvPr>
          <p:cNvSpPr/>
          <p:nvPr/>
        </p:nvSpPr>
        <p:spPr>
          <a:xfrm>
            <a:off x="1548800" y="577855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hlinkHover r:id="" action="ppaction://hlinkshowjump?jump=firstslide"/>
          </p:cNvPr>
          <p:cNvSpPr/>
          <p:nvPr/>
        </p:nvSpPr>
        <p:spPr>
          <a:xfrm>
            <a:off x="9900800" y="577855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hlinkHover r:id="" action="ppaction://hlinkshowjump?jump=firstslide"/>
          </p:cNvPr>
          <p:cNvSpPr/>
          <p:nvPr/>
        </p:nvSpPr>
        <p:spPr>
          <a:xfrm>
            <a:off x="-539200" y="1604241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hlinkHover r:id="" action="ppaction://hlinkshowjump?jump=firstslide"/>
          </p:cNvPr>
          <p:cNvSpPr/>
          <p:nvPr/>
        </p:nvSpPr>
        <p:spPr>
          <a:xfrm>
            <a:off x="-539200" y="36914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hlinkHover r:id="" action="ppaction://hlinkshowjump?jump=firstslide"/>
          </p:cNvPr>
          <p:cNvSpPr/>
          <p:nvPr/>
        </p:nvSpPr>
        <p:spPr>
          <a:xfrm>
            <a:off x="-539200" y="577855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hlinkHover r:id="" action="ppaction://hlinkshowjump?jump=firstslide"/>
          </p:cNvPr>
          <p:cNvSpPr/>
          <p:nvPr/>
        </p:nvSpPr>
        <p:spPr>
          <a:xfrm>
            <a:off x="5722522" y="-487547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hlinkHover r:id="" action="ppaction://hlinkshowjump?jump=firstslide"/>
          </p:cNvPr>
          <p:cNvSpPr/>
          <p:nvPr/>
        </p:nvSpPr>
        <p:spPr>
          <a:xfrm>
            <a:off x="3636800" y="-4829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>
            <a:hlinkHover r:id="" action="ppaction://hlinkshowjump?jump=firstslide"/>
          </p:cNvPr>
          <p:cNvSpPr/>
          <p:nvPr/>
        </p:nvSpPr>
        <p:spPr>
          <a:xfrm>
            <a:off x="1548800" y="-487547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>
            <a:hlinkHover r:id="" action="ppaction://hlinkshowjump?jump=firstslide"/>
          </p:cNvPr>
          <p:cNvSpPr/>
          <p:nvPr/>
        </p:nvSpPr>
        <p:spPr>
          <a:xfrm>
            <a:off x="-539200" y="-487547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hlinkHover r:id="" action="ppaction://hlinkshowjump?jump=firstslide"/>
          </p:cNvPr>
          <p:cNvSpPr/>
          <p:nvPr/>
        </p:nvSpPr>
        <p:spPr>
          <a:xfrm>
            <a:off x="7769556" y="-4829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hlinkHover r:id="" action="ppaction://hlinkshowjump?jump=firstslide"/>
          </p:cNvPr>
          <p:cNvSpPr/>
          <p:nvPr/>
        </p:nvSpPr>
        <p:spPr>
          <a:xfrm>
            <a:off x="11988800" y="369139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>
            <a:hlinkHover r:id="" action="ppaction://hlinkshowjump?jump=firstslide"/>
          </p:cNvPr>
          <p:cNvSpPr/>
          <p:nvPr/>
        </p:nvSpPr>
        <p:spPr>
          <a:xfrm>
            <a:off x="5724800" y="78657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hlinkHover r:id="" action="ppaction://hlinkshowjump?jump=firstslide"/>
          </p:cNvPr>
          <p:cNvSpPr/>
          <p:nvPr/>
        </p:nvSpPr>
        <p:spPr>
          <a:xfrm>
            <a:off x="1548800" y="78657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hlinkHover r:id="" action="ppaction://hlinkshowjump?jump=firstslide"/>
          </p:cNvPr>
          <p:cNvSpPr/>
          <p:nvPr/>
        </p:nvSpPr>
        <p:spPr>
          <a:xfrm>
            <a:off x="9900800" y="7865718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hlinkHover r:id="" action="ppaction://hlinkshowjump?jump=firstslide"/>
          </p:cNvPr>
          <p:cNvSpPr/>
          <p:nvPr/>
        </p:nvSpPr>
        <p:spPr>
          <a:xfrm>
            <a:off x="9900800" y="-482919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hlinkHover r:id="" action="ppaction://hlinkshowjump?jump=firstslide"/>
          </p:cNvPr>
          <p:cNvSpPr/>
          <p:nvPr/>
        </p:nvSpPr>
        <p:spPr>
          <a:xfrm>
            <a:off x="11988800" y="-487547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 40">
            <a:hlinkHover r:id="" action="ppaction://hlinkshowjump?jump=firstslide"/>
          </p:cNvPr>
          <p:cNvSpPr/>
          <p:nvPr/>
        </p:nvSpPr>
        <p:spPr>
          <a:xfrm>
            <a:off x="11988800" y="5776245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>
            <a:hlinkHover r:id="" action="ppaction://hlinkshowjump?jump=firstslide"/>
          </p:cNvPr>
          <p:cNvSpPr/>
          <p:nvPr/>
        </p:nvSpPr>
        <p:spPr>
          <a:xfrm>
            <a:off x="11988800" y="1601926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74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2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6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17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19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2000" fill="hold"/>
                                        <p:tgtEl>
                                          <p:spTgt spid="20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2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40" dur="2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42" dur="2000" fill="hold"/>
                                        <p:tgtEl>
                                          <p:spTgt spid="24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8" dur="2000" fill="hold"/>
                                        <p:tgtEl>
                                          <p:spTgt spid="27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0" dur="2000" fill="hold"/>
                                        <p:tgtEl>
                                          <p:spTgt spid="28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2" dur="2000" fill="hold"/>
                                        <p:tgtEl>
                                          <p:spTgt spid="30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54" dur="2000" fill="hold"/>
                                        <p:tgtEl>
                                          <p:spTgt spid="3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56" dur="2000" fill="hold"/>
                                        <p:tgtEl>
                                          <p:spTgt spid="32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58" dur="2000" fill="hold"/>
                                        <p:tgtEl>
                                          <p:spTgt spid="33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60" dur="2000" fill="hold"/>
                                        <p:tgtEl>
                                          <p:spTgt spid="34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2000" fill="hold"/>
                                        <p:tgtEl>
                                          <p:spTgt spid="35"/>
                                        </p:tgtEl>
                                      </p:cBhvr>
                                      <p:by x="5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64" dur="2000" fill="hold"/>
                                        <p:tgtEl>
                                          <p:spTgt spid="41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6" presetClass="emp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66" dur="2000" fill="hold"/>
                                        <p:tgtEl>
                                          <p:spTgt spid="42"/>
                                        </p:tgtEl>
                                      </p:cBhvr>
                                      <p:by x="100000" y="5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41" grpId="0" animBg="1"/>
      <p:bldP spid="4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leichschenkliges Dreieck 1">
            <a:hlinkHover r:id="" action="ppaction://hlinkshowjump?jump=firstslide"/>
          </p:cNvPr>
          <p:cNvSpPr/>
          <p:nvPr/>
        </p:nvSpPr>
        <p:spPr>
          <a:xfrm>
            <a:off x="3357197" y="1555900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Ellipse 2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10557197" y="727900"/>
            <a:ext cx="720000" cy="7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Gleichschenkliges Dreieck 3">
            <a:hlinkHover r:id="" action="ppaction://hlinkshowjump?jump=firstslide"/>
          </p:cNvPr>
          <p:cNvSpPr>
            <a:spLocks noChangeAspect="1"/>
          </p:cNvSpPr>
          <p:nvPr/>
        </p:nvSpPr>
        <p:spPr>
          <a:xfrm rot="10800000">
            <a:off x="4437197" y="619900"/>
            <a:ext cx="4320000" cy="3744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leichschenkliges Dreieck 4">
            <a:hlinkHover r:id="" action="ppaction://hlinkshowjump?jump=firstslide"/>
          </p:cNvPr>
          <p:cNvSpPr>
            <a:spLocks noChangeAspect="1"/>
          </p:cNvSpPr>
          <p:nvPr/>
        </p:nvSpPr>
        <p:spPr>
          <a:xfrm rot="10800000">
            <a:off x="2277197" y="4363900"/>
            <a:ext cx="4320000" cy="3744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Gleichschenkliges Dreieck 5">
            <a:hlinkHover r:id="" action="ppaction://hlinkshowjump?jump=firstslide"/>
          </p:cNvPr>
          <p:cNvSpPr>
            <a:spLocks noChangeAspect="1"/>
          </p:cNvSpPr>
          <p:nvPr/>
        </p:nvSpPr>
        <p:spPr>
          <a:xfrm rot="10800000">
            <a:off x="117196" y="619900"/>
            <a:ext cx="4320000" cy="3744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Gleichschenkliges Dreieck 6">
            <a:hlinkHover r:id="" action="ppaction://hlinkshowjump?jump=firstslide"/>
          </p:cNvPr>
          <p:cNvSpPr/>
          <p:nvPr/>
        </p:nvSpPr>
        <p:spPr>
          <a:xfrm>
            <a:off x="7677198" y="1555900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Gleichschenkliges Dreieck 7">
            <a:hlinkHover r:id="" action="ppaction://hlinkshowjump?jump=firstslide"/>
          </p:cNvPr>
          <p:cNvSpPr/>
          <p:nvPr/>
        </p:nvSpPr>
        <p:spPr>
          <a:xfrm>
            <a:off x="5517198" y="5299900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Gleichschenkliges Dreieck 8">
            <a:hlinkHover r:id="" action="ppaction://hlinkshowjump?jump=firstslide"/>
          </p:cNvPr>
          <p:cNvSpPr>
            <a:spLocks noChangeAspect="1"/>
          </p:cNvSpPr>
          <p:nvPr/>
        </p:nvSpPr>
        <p:spPr>
          <a:xfrm rot="10800000">
            <a:off x="6597200" y="4363900"/>
            <a:ext cx="4320000" cy="3744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Gleichschenkliges Dreieck 10">
            <a:hlinkHover r:id="" action="ppaction://hlinkshowjump?jump=firstslide"/>
          </p:cNvPr>
          <p:cNvSpPr>
            <a:spLocks noChangeAspect="1"/>
          </p:cNvSpPr>
          <p:nvPr/>
        </p:nvSpPr>
        <p:spPr>
          <a:xfrm rot="10800000">
            <a:off x="6597200" y="-3124101"/>
            <a:ext cx="4320000" cy="3744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Gleichschenkliges Dreieck 11">
            <a:hlinkHover r:id="" action="ppaction://hlinkshowjump?jump=firstslide"/>
          </p:cNvPr>
          <p:cNvSpPr>
            <a:spLocks noChangeAspect="1"/>
          </p:cNvSpPr>
          <p:nvPr/>
        </p:nvSpPr>
        <p:spPr>
          <a:xfrm rot="10800000">
            <a:off x="2277196" y="-3124102"/>
            <a:ext cx="4320000" cy="3744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Gleichschenkliges Dreieck 12">
            <a:hlinkHover r:id="" action="ppaction://hlinkshowjump?jump=firstslide"/>
          </p:cNvPr>
          <p:cNvSpPr>
            <a:spLocks noChangeAspect="1"/>
          </p:cNvSpPr>
          <p:nvPr/>
        </p:nvSpPr>
        <p:spPr>
          <a:xfrm rot="10800000">
            <a:off x="-2042807" y="-3124103"/>
            <a:ext cx="4320000" cy="3744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Gleichschenkliges Dreieck 13">
            <a:hlinkHover r:id="" action="ppaction://hlinkshowjump?jump=firstslide"/>
          </p:cNvPr>
          <p:cNvSpPr>
            <a:spLocks noChangeAspect="1"/>
          </p:cNvSpPr>
          <p:nvPr/>
        </p:nvSpPr>
        <p:spPr>
          <a:xfrm rot="10800000">
            <a:off x="-4202812" y="619900"/>
            <a:ext cx="4320000" cy="3744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Gleichschenkliges Dreieck 15">
            <a:hlinkHover r:id="" action="ppaction://hlinkshowjump?jump=firstslide"/>
          </p:cNvPr>
          <p:cNvSpPr>
            <a:spLocks noChangeAspect="1"/>
          </p:cNvSpPr>
          <p:nvPr/>
        </p:nvSpPr>
        <p:spPr>
          <a:xfrm rot="10800000">
            <a:off x="10917198" y="4363900"/>
            <a:ext cx="4320000" cy="3744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Gleichschenkliges Dreieck 16">
            <a:hlinkHover r:id="" action="ppaction://hlinkshowjump?jump=firstslide"/>
          </p:cNvPr>
          <p:cNvSpPr/>
          <p:nvPr/>
        </p:nvSpPr>
        <p:spPr>
          <a:xfrm>
            <a:off x="1197187" y="529989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Gleichschenkliges Dreieck 17">
            <a:hlinkHover r:id="" action="ppaction://hlinkshowjump?jump=firstslide"/>
          </p:cNvPr>
          <p:cNvSpPr/>
          <p:nvPr/>
        </p:nvSpPr>
        <p:spPr>
          <a:xfrm>
            <a:off x="-962813" y="155589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Gleichschenkliges Dreieck 18">
            <a:hlinkHover r:id="" action="ppaction://hlinkshowjump?jump=firstslide"/>
          </p:cNvPr>
          <p:cNvSpPr/>
          <p:nvPr/>
        </p:nvSpPr>
        <p:spPr>
          <a:xfrm>
            <a:off x="1197187" y="-2188103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Gleichschenkliges Dreieck 19">
            <a:hlinkHover r:id="" action="ppaction://hlinkshowjump?jump=firstslide"/>
          </p:cNvPr>
          <p:cNvSpPr/>
          <p:nvPr/>
        </p:nvSpPr>
        <p:spPr>
          <a:xfrm>
            <a:off x="5517193" y="-2188103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Gleichschenkliges Dreieck 20">
            <a:hlinkHover r:id="" action="ppaction://hlinkshowjump?jump=firstslide"/>
          </p:cNvPr>
          <p:cNvSpPr/>
          <p:nvPr/>
        </p:nvSpPr>
        <p:spPr>
          <a:xfrm>
            <a:off x="9837199" y="-2188103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Gleichschenkliges Dreieck 21">
            <a:hlinkHover r:id="" action="ppaction://hlinkshowjump?jump=firstslide"/>
          </p:cNvPr>
          <p:cNvSpPr/>
          <p:nvPr/>
        </p:nvSpPr>
        <p:spPr>
          <a:xfrm>
            <a:off x="11997197" y="155589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Gleichschenkliges Dreieck 22">
            <a:hlinkHover r:id="" action="ppaction://hlinkshowjump?jump=firstslide"/>
          </p:cNvPr>
          <p:cNvSpPr/>
          <p:nvPr/>
        </p:nvSpPr>
        <p:spPr>
          <a:xfrm>
            <a:off x="9837196" y="529989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Gleichschenkliges Dreieck 9">
            <a:hlinkHover r:id="" action="ppaction://hlinkshowjump?jump=firstslide"/>
          </p:cNvPr>
          <p:cNvSpPr>
            <a:spLocks noChangeAspect="1"/>
          </p:cNvSpPr>
          <p:nvPr/>
        </p:nvSpPr>
        <p:spPr>
          <a:xfrm rot="10800000">
            <a:off x="8757201" y="619900"/>
            <a:ext cx="4320000" cy="3744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Foliennummernplatzhalt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733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17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19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2000" fill="hold"/>
                                        <p:tgtEl>
                                          <p:spTgt spid="20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2000" fill="hold"/>
                                        <p:tgtEl>
                                          <p:spTgt spid="21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4" dur="2000" fill="hold"/>
                                        <p:tgtEl>
                                          <p:spTgt spid="23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803597" y="5471350"/>
            <a:ext cx="720000" cy="7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hlinkHover r:id="" action="ppaction://hlinkshowjump?jump=firstslide"/>
          </p:cNvPr>
          <p:cNvSpPr/>
          <p:nvPr/>
        </p:nvSpPr>
        <p:spPr>
          <a:xfrm>
            <a:off x="3216000" y="3069000"/>
            <a:ext cx="576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345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hlinkHover r:id="" action="ppaction://hlinkshowjump?jump=firstslide"/>
          </p:cNvPr>
          <p:cNvSpPr/>
          <p:nvPr/>
        </p:nvSpPr>
        <p:spPr>
          <a:xfrm>
            <a:off x="0" y="4212000"/>
            <a:ext cx="260985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hlinkHover r:id="" action="ppaction://hlinkshowjump?jump=firstslide"/>
          </p:cNvPr>
          <p:cNvSpPr/>
          <p:nvPr/>
        </p:nvSpPr>
        <p:spPr>
          <a:xfrm rot="5400000">
            <a:off x="2848217" y="4297725"/>
            <a:ext cx="440055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hlinkHover r:id="" action="ppaction://hlinkshowjump?jump=firstslide"/>
          </p:cNvPr>
          <p:cNvSpPr/>
          <p:nvPr/>
        </p:nvSpPr>
        <p:spPr>
          <a:xfrm>
            <a:off x="2493411" y="2097450"/>
            <a:ext cx="260985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hlinkHover r:id="" action="ppaction://hlinkshowjump?jump=firstslide"/>
          </p:cNvPr>
          <p:cNvSpPr/>
          <p:nvPr/>
        </p:nvSpPr>
        <p:spPr>
          <a:xfrm rot="5400000">
            <a:off x="4998468" y="2106000"/>
            <a:ext cx="4932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hlinkHover r:id="" action="ppaction://hlinkshowjump?jump=firstslide"/>
          </p:cNvPr>
          <p:cNvSpPr/>
          <p:nvPr/>
        </p:nvSpPr>
        <p:spPr>
          <a:xfrm rot="2840431">
            <a:off x="-984525" y="4212000"/>
            <a:ext cx="720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/>
          <p:cNvSpPr/>
          <p:nvPr/>
        </p:nvSpPr>
        <p:spPr>
          <a:xfrm>
            <a:off x="5408492" y="2097450"/>
            <a:ext cx="1695976" cy="494152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hteck 6">
            <a:hlinkHover r:id="" action="ppaction://hlinkshowjump?jump=firstslide"/>
          </p:cNvPr>
          <p:cNvSpPr/>
          <p:nvPr/>
        </p:nvSpPr>
        <p:spPr>
          <a:xfrm rot="20165246">
            <a:off x="-351508" y="2100775"/>
            <a:ext cx="1080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/>
          <p:cNvSpPr/>
          <p:nvPr/>
        </p:nvSpPr>
        <p:spPr>
          <a:xfrm>
            <a:off x="7820478" y="-142875"/>
            <a:ext cx="4505510" cy="71818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Ellipse 1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10564126" y="1113500"/>
            <a:ext cx="720000" cy="7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hlinkHover r:id="" action="ppaction://hlinkshowjump?jump=firstslide"/>
          </p:cNvPr>
          <p:cNvSpPr/>
          <p:nvPr/>
        </p:nvSpPr>
        <p:spPr>
          <a:xfrm rot="2840431">
            <a:off x="8315653" y="3383424"/>
            <a:ext cx="720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1002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7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lipse 5">
            <a:hlinkHover r:id="rId2" action="ppaction://hlinksldjump"/>
          </p:cNvPr>
          <p:cNvSpPr>
            <a:spLocks noChangeAspect="1"/>
          </p:cNvSpPr>
          <p:nvPr/>
        </p:nvSpPr>
        <p:spPr>
          <a:xfrm>
            <a:off x="720000" y="720000"/>
            <a:ext cx="2880000" cy="28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1284101" y="1190504"/>
            <a:ext cx="17517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b="1" dirty="0" smtClean="0">
                <a:solidFill>
                  <a:schemeClr val="bg1"/>
                </a:solidFill>
              </a:rPr>
              <a:t>DO NOT TOUCH</a:t>
            </a:r>
            <a:endParaRPr lang="de-DE" sz="4000" b="1" dirty="0">
              <a:solidFill>
                <a:schemeClr val="bg1"/>
              </a:solidFill>
            </a:endParaRPr>
          </a:p>
        </p:txBody>
      </p:sp>
      <p:sp>
        <p:nvSpPr>
          <p:cNvPr id="8" name="Ellipse 7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8593200" y="3258000"/>
            <a:ext cx="2880000" cy="288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/>
          <p:cNvSpPr txBox="1"/>
          <p:nvPr/>
        </p:nvSpPr>
        <p:spPr>
          <a:xfrm>
            <a:off x="9176551" y="4036280"/>
            <a:ext cx="17132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b="1" dirty="0" smtClean="0">
                <a:solidFill>
                  <a:schemeClr val="bg1"/>
                </a:solidFill>
              </a:rPr>
              <a:t>NEXT LEVEL</a:t>
            </a:r>
            <a:endParaRPr lang="de-DE" sz="4000" b="1" dirty="0">
              <a:solidFill>
                <a:schemeClr val="bg1"/>
              </a:solidFill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675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6877951" y="322925"/>
            <a:ext cx="720000" cy="7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hlinkHover r:id="" action="ppaction://hlinkshowjump?jump=firstslide"/>
          </p:cNvPr>
          <p:cNvSpPr/>
          <p:nvPr/>
        </p:nvSpPr>
        <p:spPr>
          <a:xfrm rot="2667145">
            <a:off x="7594432" y="-1295395"/>
            <a:ext cx="720000" cy="5289539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hlinkHover r:id="" action="ppaction://hlinkshowjump?jump=firstslide"/>
          </p:cNvPr>
          <p:cNvSpPr/>
          <p:nvPr/>
        </p:nvSpPr>
        <p:spPr>
          <a:xfrm rot="13598243">
            <a:off x="-1104000" y="2887563"/>
            <a:ext cx="1440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hlinkHover r:id="" action="ppaction://hlinkshowjump?jump=firstslide"/>
          </p:cNvPr>
          <p:cNvSpPr/>
          <p:nvPr/>
        </p:nvSpPr>
        <p:spPr>
          <a:xfrm>
            <a:off x="9632355" y="3270786"/>
            <a:ext cx="720000" cy="360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hlinkHover r:id="" action="ppaction://hlinkshowjump?jump=firstslide"/>
          </p:cNvPr>
          <p:cNvSpPr/>
          <p:nvPr/>
        </p:nvSpPr>
        <p:spPr>
          <a:xfrm>
            <a:off x="7237951" y="1689411"/>
            <a:ext cx="720000" cy="360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hlinkHover r:id="" action="ppaction://hlinkshowjump?jump=firstslide"/>
          </p:cNvPr>
          <p:cNvSpPr/>
          <p:nvPr/>
        </p:nvSpPr>
        <p:spPr>
          <a:xfrm rot="2315367">
            <a:off x="4184149" y="4918612"/>
            <a:ext cx="720000" cy="26856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hlinkHover r:id="" action="ppaction://hlinkshowjump?jump=firstslide"/>
          </p:cNvPr>
          <p:cNvSpPr/>
          <p:nvPr/>
        </p:nvSpPr>
        <p:spPr>
          <a:xfrm rot="3803603">
            <a:off x="3672644" y="1968358"/>
            <a:ext cx="720000" cy="4582016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hlinkHover r:id="" action="ppaction://hlinkshowjump?jump=firstslide"/>
          </p:cNvPr>
          <p:cNvSpPr/>
          <p:nvPr/>
        </p:nvSpPr>
        <p:spPr>
          <a:xfrm rot="19347682">
            <a:off x="821117" y="-915317"/>
            <a:ext cx="720000" cy="439895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hlinkHover r:id="" action="ppaction://hlinkshowjump?jump=firstslide"/>
          </p:cNvPr>
          <p:cNvSpPr/>
          <p:nvPr/>
        </p:nvSpPr>
        <p:spPr>
          <a:xfrm>
            <a:off x="4184149" y="1114424"/>
            <a:ext cx="720000" cy="2965311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hlinkHover r:id="" action="ppaction://hlinkshowjump?jump=firstslide"/>
          </p:cNvPr>
          <p:cNvSpPr/>
          <p:nvPr/>
        </p:nvSpPr>
        <p:spPr>
          <a:xfrm>
            <a:off x="5687388" y="-156367"/>
            <a:ext cx="720000" cy="1176207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914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leichschenkliges Dreieck 1"/>
          <p:cNvSpPr>
            <a:spLocks noChangeAspect="1"/>
          </p:cNvSpPr>
          <p:nvPr/>
        </p:nvSpPr>
        <p:spPr>
          <a:xfrm>
            <a:off x="7221625" y="1462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Ellipse 2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564236" y="5794811"/>
            <a:ext cx="720000" cy="7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Gleichschenkliges Dreieck 3"/>
          <p:cNvSpPr>
            <a:spLocks noChangeAspect="1"/>
          </p:cNvSpPr>
          <p:nvPr/>
        </p:nvSpPr>
        <p:spPr>
          <a:xfrm>
            <a:off x="9381625" y="1462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leichschenkliges Dreieck 4"/>
          <p:cNvSpPr>
            <a:spLocks noChangeAspect="1"/>
          </p:cNvSpPr>
          <p:nvPr/>
        </p:nvSpPr>
        <p:spPr>
          <a:xfrm>
            <a:off x="8301625" y="-40987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Gleichschenkliges Dreieck 5"/>
          <p:cNvSpPr>
            <a:spLocks noChangeAspect="1"/>
          </p:cNvSpPr>
          <p:nvPr/>
        </p:nvSpPr>
        <p:spPr>
          <a:xfrm>
            <a:off x="2901625" y="1462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Gleichschenkliges Dreieck 6"/>
          <p:cNvSpPr>
            <a:spLocks noChangeAspect="1"/>
          </p:cNvSpPr>
          <p:nvPr/>
        </p:nvSpPr>
        <p:spPr>
          <a:xfrm>
            <a:off x="5061625" y="1462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Gleichschenkliges Dreieck 7"/>
          <p:cNvSpPr>
            <a:spLocks noChangeAspect="1"/>
          </p:cNvSpPr>
          <p:nvPr/>
        </p:nvSpPr>
        <p:spPr>
          <a:xfrm>
            <a:off x="3981625" y="-40987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Gleichschenkliges Dreieck 11"/>
          <p:cNvSpPr>
            <a:spLocks noChangeAspect="1"/>
          </p:cNvSpPr>
          <p:nvPr/>
        </p:nvSpPr>
        <p:spPr>
          <a:xfrm>
            <a:off x="1821625" y="-40987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Gleichschenkliges Dreieck 12"/>
          <p:cNvSpPr>
            <a:spLocks noChangeAspect="1"/>
          </p:cNvSpPr>
          <p:nvPr/>
        </p:nvSpPr>
        <p:spPr>
          <a:xfrm>
            <a:off x="741625" y="1462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Gleichschenkliges Dreieck 13"/>
          <p:cNvSpPr>
            <a:spLocks noChangeAspect="1"/>
          </p:cNvSpPr>
          <p:nvPr/>
        </p:nvSpPr>
        <p:spPr>
          <a:xfrm>
            <a:off x="-338375" y="-40987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Gleichschenkliges Dreieck 14"/>
          <p:cNvSpPr>
            <a:spLocks noChangeAspect="1"/>
          </p:cNvSpPr>
          <p:nvPr/>
        </p:nvSpPr>
        <p:spPr>
          <a:xfrm>
            <a:off x="-1425900" y="1462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Gleichschenkliges Dreieck 15"/>
          <p:cNvSpPr>
            <a:spLocks noChangeAspect="1"/>
          </p:cNvSpPr>
          <p:nvPr/>
        </p:nvSpPr>
        <p:spPr>
          <a:xfrm>
            <a:off x="-330850" y="3334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Gleichschenkliges Dreieck 16"/>
          <p:cNvSpPr>
            <a:spLocks noChangeAspect="1"/>
          </p:cNvSpPr>
          <p:nvPr/>
        </p:nvSpPr>
        <p:spPr>
          <a:xfrm>
            <a:off x="1824225" y="3334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Gleichschenkliges Dreieck 17"/>
          <p:cNvSpPr>
            <a:spLocks noChangeAspect="1"/>
          </p:cNvSpPr>
          <p:nvPr/>
        </p:nvSpPr>
        <p:spPr>
          <a:xfrm>
            <a:off x="3974100" y="3334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Gleichschenkliges Dreieck 18"/>
          <p:cNvSpPr>
            <a:spLocks noChangeAspect="1"/>
          </p:cNvSpPr>
          <p:nvPr/>
        </p:nvSpPr>
        <p:spPr>
          <a:xfrm>
            <a:off x="10461625" y="-40987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Gleichschenkliges Dreieck 19"/>
          <p:cNvSpPr>
            <a:spLocks noChangeAspect="1"/>
          </p:cNvSpPr>
          <p:nvPr/>
        </p:nvSpPr>
        <p:spPr>
          <a:xfrm>
            <a:off x="11541625" y="1462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Gleichschenkliges Dreieck 20"/>
          <p:cNvSpPr>
            <a:spLocks noChangeAspect="1"/>
          </p:cNvSpPr>
          <p:nvPr/>
        </p:nvSpPr>
        <p:spPr>
          <a:xfrm>
            <a:off x="6139025" y="3334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Gleichschenkliges Dreieck 21"/>
          <p:cNvSpPr>
            <a:spLocks noChangeAspect="1"/>
          </p:cNvSpPr>
          <p:nvPr/>
        </p:nvSpPr>
        <p:spPr>
          <a:xfrm>
            <a:off x="8301625" y="3334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Gleichschenkliges Dreieck 22"/>
          <p:cNvSpPr>
            <a:spLocks noChangeAspect="1"/>
          </p:cNvSpPr>
          <p:nvPr/>
        </p:nvSpPr>
        <p:spPr>
          <a:xfrm>
            <a:off x="10459025" y="3334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Gleichschenkliges Dreieck 23"/>
          <p:cNvSpPr>
            <a:spLocks noChangeAspect="1"/>
          </p:cNvSpPr>
          <p:nvPr/>
        </p:nvSpPr>
        <p:spPr>
          <a:xfrm>
            <a:off x="9384225" y="5206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Gleichschenkliges Dreieck 24"/>
          <p:cNvSpPr>
            <a:spLocks noChangeAspect="1"/>
          </p:cNvSpPr>
          <p:nvPr/>
        </p:nvSpPr>
        <p:spPr>
          <a:xfrm>
            <a:off x="7221625" y="5206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Gleichschenkliges Dreieck 25"/>
          <p:cNvSpPr>
            <a:spLocks noChangeAspect="1"/>
          </p:cNvSpPr>
          <p:nvPr/>
        </p:nvSpPr>
        <p:spPr>
          <a:xfrm>
            <a:off x="5061625" y="5206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Gleichschenkliges Dreieck 26"/>
          <p:cNvSpPr>
            <a:spLocks noChangeAspect="1"/>
          </p:cNvSpPr>
          <p:nvPr/>
        </p:nvSpPr>
        <p:spPr>
          <a:xfrm>
            <a:off x="2901625" y="5206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Gleichschenkliges Dreieck 27"/>
          <p:cNvSpPr>
            <a:spLocks noChangeAspect="1"/>
          </p:cNvSpPr>
          <p:nvPr/>
        </p:nvSpPr>
        <p:spPr>
          <a:xfrm>
            <a:off x="746825" y="520612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Gleichschenkliges Dreieck 28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7378425" y="1674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Gleichschenkliges Dreieck 29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9538425" y="1674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Gleichschenkliges Dreieck 30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8458425" y="-197089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Gleichschenkliges Dreieck 31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3058425" y="1674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Gleichschenkliges Dreieck 32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5218425" y="1674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Gleichschenkliges Dreieck 33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4138425" y="-197089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Gleichschenkliges Dreieck 34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1978425" y="-197089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Gleichschenkliges Dreieck 35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898425" y="1674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Gleichschenkliges Dreieck 36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-181575" y="-197089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Gleichschenkliges Dreieck 37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-1269100" y="1674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Gleichschenkliges Dreieck 38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-174050" y="3546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Gleichschenkliges Dreieck 39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1981025" y="3546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Gleichschenkliges Dreieck 40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4130900" y="3546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Gleichschenkliges Dreieck 41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10618425" y="-197089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Gleichschenkliges Dreieck 42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11698425" y="1674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Gleichschenkliges Dreieck 43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6295825" y="3546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Gleichschenkliges Dreieck 44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8458425" y="3546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Gleichschenkliges Dreieck 45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10615825" y="3546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Gleichschenkliges Dreieck 46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9541025" y="5418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Gleichschenkliges Dreieck 47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7378425" y="5418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Gleichschenkliges Dreieck 48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5218425" y="5418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Gleichschenkliges Dreieck 49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3058425" y="5418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Gleichschenkliges Dreieck 50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903625" y="5418911"/>
            <a:ext cx="1836000" cy="15912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49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6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6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6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6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6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6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6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6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6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6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6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6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0" dur="6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2" dur="6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4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6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6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6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2" dur="6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6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6" dur="6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6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0" dur="6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2" dur="6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4" dur="6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6" dur="6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8" dur="6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0" dur="6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2" dur="6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4" dur="6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6" dur="6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8" dur="6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0" dur="6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2" dur="6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4" dur="6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6" dur="6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8" dur="6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0" dur="4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2" dur="6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4" dur="6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6" dur="6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8" dur="6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0" dur="6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2" dur="6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4" dur="6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6" dur="6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6" grpId="0" animBg="1"/>
      <p:bldP spid="7" grpId="0" animBg="1"/>
      <p:bldP spid="8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hlinkHover r:id="rId3"/>
          </p:cNvPr>
          <p:cNvSpPr>
            <a:spLocks noChangeAspect="1"/>
          </p:cNvSpPr>
          <p:nvPr/>
        </p:nvSpPr>
        <p:spPr>
          <a:xfrm>
            <a:off x="4656000" y="1989000"/>
            <a:ext cx="2808000" cy="2808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5285300" y="3008279"/>
            <a:ext cx="1549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400" b="1" dirty="0" smtClean="0">
                <a:solidFill>
                  <a:schemeClr val="bg1"/>
                </a:solidFill>
              </a:rPr>
              <a:t>ENDE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813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5716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4800" b="1" dirty="0" smtClean="0">
                <a:solidFill>
                  <a:schemeClr val="bg1"/>
                </a:solidFill>
                <a:latin typeface="+mn-lt"/>
              </a:rPr>
              <a:t>SECRET</a:t>
            </a:r>
            <a:endParaRPr lang="de-DE" sz="48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897189"/>
            <a:ext cx="10515600" cy="327977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dirty="0" smtClean="0">
                <a:solidFill>
                  <a:schemeClr val="bg1"/>
                </a:solidFill>
              </a:rPr>
              <a:t>YOU HAVE FOUND A SECRET!!!</a:t>
            </a:r>
            <a:endParaRPr lang="de-DE" sz="4000" dirty="0">
              <a:solidFill>
                <a:schemeClr val="bg1"/>
              </a:solidFill>
            </a:endParaRPr>
          </a:p>
        </p:txBody>
      </p:sp>
      <p:sp>
        <p:nvSpPr>
          <p:cNvPr id="4" name="Ellipse 3">
            <a:hlinkHover r:id="" action="ppaction://hlinkshowjump?jump=lastslideviewed"/>
          </p:cNvPr>
          <p:cNvSpPr>
            <a:spLocks noChangeAspect="1"/>
          </p:cNvSpPr>
          <p:nvPr/>
        </p:nvSpPr>
        <p:spPr>
          <a:xfrm>
            <a:off x="5304000" y="4365000"/>
            <a:ext cx="1584000" cy="1584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5340350" y="4803057"/>
            <a:ext cx="1511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b="1" dirty="0" smtClean="0">
                <a:solidFill>
                  <a:schemeClr val="bg1"/>
                </a:solidFill>
              </a:rPr>
              <a:t>BACK</a:t>
            </a:r>
            <a:endParaRPr lang="de-DE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10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9411765" y="960633"/>
            <a:ext cx="2465961" cy="2465961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Ellipse 2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4435276" y="3965609"/>
            <a:ext cx="3099486" cy="3099486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6149710" y="866274"/>
            <a:ext cx="2310215" cy="2310215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llipse 4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360001" y="4090737"/>
            <a:ext cx="2407262" cy="2407262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1854405" y="-244130"/>
            <a:ext cx="3343465" cy="3343465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4694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hlinkHover r:id="" action="ppaction://hlinkshowjump?jump=firstslide"/>
          </p:cNvPr>
          <p:cNvSpPr/>
          <p:nvPr/>
        </p:nvSpPr>
        <p:spPr>
          <a:xfrm>
            <a:off x="-2" y="2880000"/>
            <a:ext cx="43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hlinkHover r:id="" action="ppaction://hlinkshowjump?jump=firstslide"/>
          </p:cNvPr>
          <p:cNvSpPr/>
          <p:nvPr/>
        </p:nvSpPr>
        <p:spPr>
          <a:xfrm>
            <a:off x="3600000" y="3600000"/>
            <a:ext cx="720000" cy="216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hlinkHover r:id="" action="ppaction://hlinkshowjump?jump=firstslide"/>
          </p:cNvPr>
          <p:cNvSpPr/>
          <p:nvPr/>
        </p:nvSpPr>
        <p:spPr>
          <a:xfrm>
            <a:off x="5400000" y="1080000"/>
            <a:ext cx="720000" cy="5778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hlinkHover r:id="" action="ppaction://hlinkshowjump?jump=firstslide"/>
          </p:cNvPr>
          <p:cNvSpPr/>
          <p:nvPr/>
        </p:nvSpPr>
        <p:spPr>
          <a:xfrm>
            <a:off x="1080000" y="1080000"/>
            <a:ext cx="43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hlinkHover r:id="" action="ppaction://hlinkshowjump?jump=firstslide"/>
          </p:cNvPr>
          <p:cNvSpPr/>
          <p:nvPr/>
        </p:nvSpPr>
        <p:spPr>
          <a:xfrm>
            <a:off x="7200000" y="0"/>
            <a:ext cx="720000" cy="5778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hlinkHover r:id="" action="ppaction://hlinkshowjump?jump=firstslide"/>
          </p:cNvPr>
          <p:cNvSpPr/>
          <p:nvPr/>
        </p:nvSpPr>
        <p:spPr>
          <a:xfrm>
            <a:off x="7920000" y="5058000"/>
            <a:ext cx="31932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hlinkHover r:id="" action="ppaction://hlinkshowjump?jump=firstslide"/>
          </p:cNvPr>
          <p:cNvSpPr/>
          <p:nvPr/>
        </p:nvSpPr>
        <p:spPr>
          <a:xfrm>
            <a:off x="9000000" y="3258000"/>
            <a:ext cx="31932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10393200" y="180000"/>
            <a:ext cx="1620000" cy="16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236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leichschenkliges Dreieck 1">
            <a:hlinkHover r:id="" action="ppaction://hlinkshowjump?jump=firstslide"/>
          </p:cNvPr>
          <p:cNvSpPr/>
          <p:nvPr/>
        </p:nvSpPr>
        <p:spPr>
          <a:xfrm>
            <a:off x="8100000" y="-36000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Ellipse 2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234000" y="5003994"/>
            <a:ext cx="1620000" cy="16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Gleichschenkliges Dreieck 3">
            <a:hlinkHover r:id="" action="ppaction://hlinkshowjump?jump=firstslide"/>
          </p:cNvPr>
          <p:cNvSpPr/>
          <p:nvPr/>
        </p:nvSpPr>
        <p:spPr>
          <a:xfrm rot="10800000">
            <a:off x="10080000" y="2484000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leichschenkliges Dreieck 4">
            <a:hlinkHover r:id="" action="ppaction://hlinkshowjump?jump=firstslide"/>
          </p:cNvPr>
          <p:cNvSpPr/>
          <p:nvPr/>
        </p:nvSpPr>
        <p:spPr>
          <a:xfrm>
            <a:off x="8100000" y="2484000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Gleichschenkliges Dreieck 5">
            <a:hlinkHover r:id="" action="ppaction://hlinkshowjump?jump=firstslide"/>
          </p:cNvPr>
          <p:cNvSpPr/>
          <p:nvPr/>
        </p:nvSpPr>
        <p:spPr>
          <a:xfrm>
            <a:off x="8099998" y="500399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Gleichschenkliges Dreieck 6">
            <a:hlinkHover r:id="" action="ppaction://hlinkshowjump?jump=firstslide"/>
          </p:cNvPr>
          <p:cNvSpPr/>
          <p:nvPr/>
        </p:nvSpPr>
        <p:spPr>
          <a:xfrm rot="10800000">
            <a:off x="10080000" y="5003994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Gleichschenkliges Dreieck 7">
            <a:hlinkHover r:id="" action="ppaction://hlinkshowjump?jump=firstslide"/>
          </p:cNvPr>
          <p:cNvSpPr/>
          <p:nvPr/>
        </p:nvSpPr>
        <p:spPr>
          <a:xfrm rot="10800000">
            <a:off x="6120000" y="2483999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Gleichschenkliges Dreieck 8">
            <a:hlinkHover r:id="" action="ppaction://hlinkshowjump?jump=firstslide"/>
          </p:cNvPr>
          <p:cNvSpPr/>
          <p:nvPr/>
        </p:nvSpPr>
        <p:spPr>
          <a:xfrm>
            <a:off x="4139999" y="2483999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Gleichschenkliges Dreieck 9">
            <a:hlinkHover r:id="" action="ppaction://hlinkshowjump?jump=firstslide"/>
          </p:cNvPr>
          <p:cNvSpPr/>
          <p:nvPr/>
        </p:nvSpPr>
        <p:spPr>
          <a:xfrm rot="10800000">
            <a:off x="2159999" y="2483998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Gleichschenkliges Dreieck 10">
            <a:hlinkHover r:id="" action="ppaction://hlinkshowjump?jump=firstslide"/>
          </p:cNvPr>
          <p:cNvSpPr/>
          <p:nvPr/>
        </p:nvSpPr>
        <p:spPr>
          <a:xfrm>
            <a:off x="359997" y="248399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Gleichschenkliges Dreieck 11">
            <a:hlinkHover r:id="" action="ppaction://hlinkshowjump?jump=firstslide"/>
          </p:cNvPr>
          <p:cNvSpPr/>
          <p:nvPr/>
        </p:nvSpPr>
        <p:spPr>
          <a:xfrm rot="10800000">
            <a:off x="-1620003" y="2483996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Gleichschenkliges Dreieck 14">
            <a:hlinkHover r:id="" action="ppaction://hlinkshowjump?jump=firstslide"/>
          </p:cNvPr>
          <p:cNvSpPr/>
          <p:nvPr/>
        </p:nvSpPr>
        <p:spPr>
          <a:xfrm rot="10800000">
            <a:off x="6120000" y="-36003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Gleichschenkliges Dreieck 15">
            <a:hlinkHover r:id="" action="ppaction://hlinkshowjump?jump=firstslide"/>
          </p:cNvPr>
          <p:cNvSpPr/>
          <p:nvPr/>
        </p:nvSpPr>
        <p:spPr>
          <a:xfrm>
            <a:off x="4140000" y="-36003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Gleichschenkliges Dreieck 16">
            <a:hlinkHover r:id="" action="ppaction://hlinkshowjump?jump=firstslide"/>
          </p:cNvPr>
          <p:cNvSpPr/>
          <p:nvPr/>
        </p:nvSpPr>
        <p:spPr>
          <a:xfrm rot="10800000">
            <a:off x="2160000" y="-36002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Gleichschenkliges Dreieck 17">
            <a:hlinkHover r:id="" action="ppaction://hlinkshowjump?jump=firstslide"/>
          </p:cNvPr>
          <p:cNvSpPr/>
          <p:nvPr/>
        </p:nvSpPr>
        <p:spPr>
          <a:xfrm>
            <a:off x="180000" y="-36002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Gleichschenkliges Dreieck 18">
            <a:hlinkHover r:id="" action="ppaction://hlinkshowjump?jump=firstslide"/>
          </p:cNvPr>
          <p:cNvSpPr/>
          <p:nvPr/>
        </p:nvSpPr>
        <p:spPr>
          <a:xfrm rot="10800000">
            <a:off x="6119999" y="5003994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Gleichschenkliges Dreieck 19">
            <a:hlinkHover r:id="" action="ppaction://hlinkshowjump?jump=firstslide"/>
          </p:cNvPr>
          <p:cNvSpPr/>
          <p:nvPr/>
        </p:nvSpPr>
        <p:spPr>
          <a:xfrm>
            <a:off x="4139999" y="500399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Gleichschenkliges Dreieck 20">
            <a:hlinkHover r:id="" action="ppaction://hlinkshowjump?jump=firstslide"/>
          </p:cNvPr>
          <p:cNvSpPr/>
          <p:nvPr/>
        </p:nvSpPr>
        <p:spPr>
          <a:xfrm rot="10800000">
            <a:off x="2159998" y="5004000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Gleichschenkliges Dreieck 21">
            <a:hlinkHover r:id="" action="ppaction://hlinkshowjump?jump=firstslide"/>
          </p:cNvPr>
          <p:cNvSpPr/>
          <p:nvPr/>
        </p:nvSpPr>
        <p:spPr>
          <a:xfrm rot="10800000">
            <a:off x="-1620003" y="-36004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73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e 2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360000" y="360000"/>
            <a:ext cx="1800000" cy="180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10339200" y="234000"/>
            <a:ext cx="1620000" cy="16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929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3.7037E-6 L 0.79309 0.6335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48" y="31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234000" y="5004000"/>
            <a:ext cx="1620000" cy="1620000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Ellipse 2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8867274" y="234000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llipse 4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7591311" y="234000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6315348" y="234000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8961278" y="3276190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3763422" y="234000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5039385" y="234000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hlinkHover r:id="" action="ppaction://hlinkshowjump?jump=firstslide"/>
          </p:cNvPr>
          <p:cNvSpPr>
            <a:spLocks noChangeAspect="1"/>
          </p:cNvSpPr>
          <p:nvPr/>
        </p:nvSpPr>
        <p:spPr>
          <a:xfrm>
            <a:off x="10752457" y="5530968"/>
            <a:ext cx="1080000" cy="1080000"/>
          </a:xfrm>
          <a:prstGeom prst="ellipse">
            <a:avLst/>
          </a:prstGeom>
          <a:solidFill>
            <a:srgbClr val="456B2B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686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042 0.28611 L 0.08008 0.28611 C 0.04428 0.28611 -0.00026 0.20718 -0.00026 0.14283 L -0.00026 -0.00046 " pathEditMode="relative" rAng="10800000" ptsTypes="AAAA">
                                      <p:cBhvr>
                                        <p:cTn id="6" dur="2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34" y="-1432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0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25 0.47917 L 0.13086 0.47917 C 0.07226 0.47917 -0.00078 0.34722 -0.00078 0.23935 L -0.00078 -0.00046 " pathEditMode="relative" rAng="10800000" ptsTypes="AAAA">
                                      <p:cBhvr>
                                        <p:cTn id="8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164" y="-2398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0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029 0.47963 L -0.13008 0.47963 C -0.07214 0.47963 2.70833E-6 0.34769 2.70833E-6 0.23982 L 2.70833E-6 -2.59259E-6 " pathEditMode="relative" rAng="10800000" ptsTypes="AAAA">
                                      <p:cBhvr>
                                        <p:cTn id="10" dur="4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21" y="-2398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6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C -3.33333E-6 0.1588 -0.06627 0.28773 -0.14609 0.28773 C -0.24075 0.28773 -0.27526 0.14468 -0.28997 0.05764 L -0.30416 -0.0574 C -0.31875 -0.14352 -0.35494 -0.28541 -0.46224 -0.28541 C -0.52994 -0.28541 -0.6069 -0.15833 -0.6069 -3.33333E-6 C -0.6069 0.1588 -0.52994 0.28773 -0.46224 0.28773 C -0.35494 0.28773 -0.31875 0.14468 -0.30416 0.05764 L -0.28997 -0.0574 C -0.27526 -0.14352 -0.24075 -0.28541 -0.14609 -0.28541 C -0.06627 -0.28541 -3.33333E-6 -0.15833 -3.33333E-6 -3.33333E-6 Z " pathEditMode="relative" rAng="0" ptsTypes="AAAAAAAAAAA">
                                      <p:cBhvr>
                                        <p:cTn id="12" dur="7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352" y="11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7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48148E-6 L -0.10364 0.54167 C -0.12513 0.66366 -0.15755 0.72963 -0.19153 0.72963 C -0.23008 0.72963 -0.26107 0.66366 -0.28255 0.54167 L -0.38607 -1.48148E-6 " pathEditMode="relative" rAng="0" ptsTypes="AAAAA">
                                      <p:cBhvr>
                                        <p:cTn id="14" dur="5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310" y="3648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48148E-6 L 0.00105 0.7794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3895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81481E-6 L -0.57148 0.00462 " pathEditMode="relative" rAng="0" ptsTypes="AA">
                                      <p:cBhvr>
                                        <p:cTn id="18" dur="3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81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hlinkHover r:id="" action="ppaction://hlinkshowjump?jump=firstslide"/>
          </p:cNvPr>
          <p:cNvSpPr/>
          <p:nvPr/>
        </p:nvSpPr>
        <p:spPr>
          <a:xfrm>
            <a:off x="1" y="4050000"/>
            <a:ext cx="2088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hlinkHover r:id="" action="ppaction://hlinkshowjump?jump=firstslide"/>
          </p:cNvPr>
          <p:cNvSpPr/>
          <p:nvPr/>
        </p:nvSpPr>
        <p:spPr>
          <a:xfrm>
            <a:off x="2088001" y="4050000"/>
            <a:ext cx="720000" cy="2808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249797" y="2895796"/>
            <a:ext cx="868407" cy="868407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hlinkHover r:id="" action="ppaction://hlinkshowjump?jump=firstslide"/>
          </p:cNvPr>
          <p:cNvSpPr/>
          <p:nvPr/>
        </p:nvSpPr>
        <p:spPr>
          <a:xfrm>
            <a:off x="1368001" y="3330000"/>
            <a:ext cx="72000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hlinkHover r:id="" action="ppaction://hlinkshowjump?jump=firstslide"/>
          </p:cNvPr>
          <p:cNvSpPr/>
          <p:nvPr/>
        </p:nvSpPr>
        <p:spPr>
          <a:xfrm>
            <a:off x="1368000" y="2610000"/>
            <a:ext cx="3316497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hlinkHover r:id="" action="ppaction://hlinkshowjump?jump=firstslide"/>
          </p:cNvPr>
          <p:cNvSpPr/>
          <p:nvPr/>
        </p:nvSpPr>
        <p:spPr>
          <a:xfrm>
            <a:off x="3964498" y="3330000"/>
            <a:ext cx="2807999" cy="728546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hlinkHover r:id="" action="ppaction://hlinkshowjump?jump=firstslide"/>
          </p:cNvPr>
          <p:cNvSpPr/>
          <p:nvPr/>
        </p:nvSpPr>
        <p:spPr>
          <a:xfrm>
            <a:off x="1368001" y="0"/>
            <a:ext cx="720000" cy="2609999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hlinkHover r:id="" action="ppaction://hlinkshowjump?jump=firstslide"/>
          </p:cNvPr>
          <p:cNvSpPr/>
          <p:nvPr/>
        </p:nvSpPr>
        <p:spPr>
          <a:xfrm>
            <a:off x="4667404" y="4050000"/>
            <a:ext cx="3263093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hlinkHover r:id="" action="ppaction://hlinkshowjump?jump=firstslide"/>
          </p:cNvPr>
          <p:cNvSpPr/>
          <p:nvPr/>
        </p:nvSpPr>
        <p:spPr>
          <a:xfrm>
            <a:off x="6052497" y="4739686"/>
            <a:ext cx="720000" cy="108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hlinkHover r:id="" action="ppaction://hlinkshowjump?jump=firstslide"/>
          </p:cNvPr>
          <p:cNvSpPr/>
          <p:nvPr/>
        </p:nvSpPr>
        <p:spPr>
          <a:xfrm>
            <a:off x="6052497" y="5819686"/>
            <a:ext cx="720000" cy="1049686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hlinkHover r:id="" action="ppaction://hlinkshowjump?jump=firstslide"/>
          </p:cNvPr>
          <p:cNvSpPr/>
          <p:nvPr/>
        </p:nvSpPr>
        <p:spPr>
          <a:xfrm>
            <a:off x="9798447" y="4050000"/>
            <a:ext cx="720000" cy="2808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hlinkHover r:id="" action="ppaction://hlinkshowjump?jump=firstslide"/>
          </p:cNvPr>
          <p:cNvSpPr/>
          <p:nvPr/>
        </p:nvSpPr>
        <p:spPr>
          <a:xfrm>
            <a:off x="8648994" y="4050000"/>
            <a:ext cx="1170458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hlinkHover r:id="" action="ppaction://hlinkshowjump?jump=firstslide"/>
          </p:cNvPr>
          <p:cNvSpPr/>
          <p:nvPr/>
        </p:nvSpPr>
        <p:spPr>
          <a:xfrm>
            <a:off x="6052497" y="2609999"/>
            <a:ext cx="4465950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hlinkHover r:id="" action="ppaction://hlinkshowjump?jump=firstslide"/>
          </p:cNvPr>
          <p:cNvSpPr/>
          <p:nvPr/>
        </p:nvSpPr>
        <p:spPr>
          <a:xfrm>
            <a:off x="10518447" y="5418986"/>
            <a:ext cx="1673553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hlinkHover r:id="" action="ppaction://hlinkshowjump?jump=firstslide"/>
          </p:cNvPr>
          <p:cNvSpPr/>
          <p:nvPr/>
        </p:nvSpPr>
        <p:spPr>
          <a:xfrm>
            <a:off x="3964498" y="854579"/>
            <a:ext cx="720000" cy="175542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hlinkHover r:id="" action="ppaction://hlinkshowjump?jump=firstslide"/>
          </p:cNvPr>
          <p:cNvSpPr/>
          <p:nvPr/>
        </p:nvSpPr>
        <p:spPr>
          <a:xfrm>
            <a:off x="7925472" y="0"/>
            <a:ext cx="720000" cy="175542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hlinkHover r:id="rId2" action="ppaction://hlinksldjump"/>
          </p:cNvPr>
          <p:cNvSpPr/>
          <p:nvPr/>
        </p:nvSpPr>
        <p:spPr>
          <a:xfrm>
            <a:off x="10518447" y="6138000"/>
            <a:ext cx="1673553" cy="720000"/>
          </a:xfrm>
          <a:prstGeom prst="rect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9184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1.11111E-6 L 0.15391 0.00116 " pathEditMode="relative" rAng="0" ptsTypes="AA">
                                      <p:cBhvr>
                                        <p:cTn id="6" dur="2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95" y="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22222E-6 L 0.69101 0.00162 " pathEditMode="relative" rAng="0" ptsTypes="AA">
                                      <p:cBhvr>
                                        <p:cTn id="8" dur="4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544" y="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2.59259E-6 L 0.15391 0.00115 " pathEditMode="relative" rAng="0" ptsTypes="AA">
                                      <p:cBhvr>
                                        <p:cTn id="10" dur="2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95" y="4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 L 0.15391 0.00116 " pathEditMode="relative" rAng="0" ptsTypes="AA">
                                      <p:cBhvr>
                                        <p:cTn id="12" dur="32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95" y="4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2.59259E-6 L -0.00013 -0.4092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2046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7037E-6 L -0.21315 -0.12662 " pathEditMode="relative" rAng="0" ptsTypes="AA">
                                      <p:cBhvr>
                                        <p:cTn id="16" dur="2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64" y="-634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7.40741E-7 L -0.15391 0.12801 " pathEditMode="relative" rAng="0" ptsTypes="AA">
                                      <p:cBhvr>
                                        <p:cTn id="18" dur="3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95" y="6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 animBg="1"/>
      <p:bldP spid="14" grpId="0" animBg="1"/>
      <p:bldP spid="15" grpId="0" animBg="1"/>
      <p:bldP spid="19" grpId="0" animBg="1"/>
      <p:bldP spid="20" grpId="0" animBg="1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leichschenkliges Dreieck 14">
            <a:hlinkHover r:id="" action="ppaction://hlinkshowjump?jump=firstslide"/>
          </p:cNvPr>
          <p:cNvSpPr/>
          <p:nvPr/>
        </p:nvSpPr>
        <p:spPr>
          <a:xfrm rot="10800000">
            <a:off x="1784777" y="248399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Gleichschenkliges Dreieck 5">
            <a:hlinkHover r:id="" action="ppaction://hlinkshowjump?jump=firstslide"/>
          </p:cNvPr>
          <p:cNvSpPr/>
          <p:nvPr/>
        </p:nvSpPr>
        <p:spPr>
          <a:xfrm>
            <a:off x="3944778" y="2483998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Gleichschenkliges Dreieck 9">
            <a:hlinkHover r:id="" action="ppaction://hlinkshowjump?jump=firstslide"/>
          </p:cNvPr>
          <p:cNvSpPr/>
          <p:nvPr/>
        </p:nvSpPr>
        <p:spPr>
          <a:xfrm rot="10800000">
            <a:off x="1784780" y="-36001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hlinkHover r:id="" action="ppaction://hlinkshowjump?jump=nextslide"/>
          </p:cNvPr>
          <p:cNvSpPr>
            <a:spLocks noChangeAspect="1"/>
          </p:cNvSpPr>
          <p:nvPr/>
        </p:nvSpPr>
        <p:spPr>
          <a:xfrm>
            <a:off x="10812399" y="2985790"/>
            <a:ext cx="868407" cy="868407"/>
          </a:xfrm>
          <a:prstGeom prst="ellipse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Gleichschenkliges Dreieck 15">
            <a:hlinkHover r:id="" action="ppaction://hlinkshowjump?jump=firstslide"/>
          </p:cNvPr>
          <p:cNvSpPr/>
          <p:nvPr/>
        </p:nvSpPr>
        <p:spPr>
          <a:xfrm rot="10800000">
            <a:off x="1784776" y="500399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Gleichschenkliges Dreieck 16">
            <a:hlinkHover r:id="" action="ppaction://hlinkshowjump?jump=firstslide"/>
          </p:cNvPr>
          <p:cNvSpPr/>
          <p:nvPr/>
        </p:nvSpPr>
        <p:spPr>
          <a:xfrm rot="10800000">
            <a:off x="1784776" y="-256603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Gleichschenkliges Dreieck 17">
            <a:hlinkHover r:id="" action="ppaction://hlinkshowjump?jump=firstslide"/>
          </p:cNvPr>
          <p:cNvSpPr/>
          <p:nvPr/>
        </p:nvSpPr>
        <p:spPr>
          <a:xfrm rot="10800000">
            <a:off x="6104770" y="2483994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Gleichschenkliges Dreieck 18">
            <a:hlinkHover r:id="" action="ppaction://hlinkshowjump?jump=firstslide"/>
          </p:cNvPr>
          <p:cNvSpPr/>
          <p:nvPr/>
        </p:nvSpPr>
        <p:spPr>
          <a:xfrm rot="10800000">
            <a:off x="6104773" y="-36004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Gleichschenkliges Dreieck 19">
            <a:hlinkHover r:id="" action="ppaction://hlinkshowjump?jump=firstslide"/>
          </p:cNvPr>
          <p:cNvSpPr/>
          <p:nvPr/>
        </p:nvSpPr>
        <p:spPr>
          <a:xfrm rot="10800000">
            <a:off x="6104769" y="5003994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Gleichschenkliges Dreieck 20">
            <a:hlinkHover r:id="" action="ppaction://hlinkshowjump?jump=firstslide"/>
          </p:cNvPr>
          <p:cNvSpPr/>
          <p:nvPr/>
        </p:nvSpPr>
        <p:spPr>
          <a:xfrm rot="10800000">
            <a:off x="6104769" y="-2566040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Gleichschenkliges Dreieck 21">
            <a:hlinkHover r:id="" action="ppaction://hlinkshowjump?jump=firstslide"/>
          </p:cNvPr>
          <p:cNvSpPr/>
          <p:nvPr/>
        </p:nvSpPr>
        <p:spPr>
          <a:xfrm>
            <a:off x="3944768" y="-46044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Gleichschenkliges Dreieck 22">
            <a:hlinkHover r:id="" action="ppaction://hlinkshowjump?jump=firstslide"/>
          </p:cNvPr>
          <p:cNvSpPr/>
          <p:nvPr/>
        </p:nvSpPr>
        <p:spPr>
          <a:xfrm>
            <a:off x="3944768" y="5014029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Gleichschenkliges Dreieck 23">
            <a:hlinkHover r:id="" action="ppaction://hlinkshowjump?jump=firstslide"/>
          </p:cNvPr>
          <p:cNvSpPr/>
          <p:nvPr/>
        </p:nvSpPr>
        <p:spPr>
          <a:xfrm>
            <a:off x="3944768" y="7544060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Gleichschenkliges Dreieck 24">
            <a:hlinkHover r:id="" action="ppaction://hlinkshowjump?jump=firstslide"/>
          </p:cNvPr>
          <p:cNvSpPr/>
          <p:nvPr/>
        </p:nvSpPr>
        <p:spPr>
          <a:xfrm>
            <a:off x="8264760" y="2494037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Gleichschenkliges Dreieck 25">
            <a:hlinkHover r:id="" action="ppaction://hlinkshowjump?jump=firstslide"/>
          </p:cNvPr>
          <p:cNvSpPr/>
          <p:nvPr/>
        </p:nvSpPr>
        <p:spPr>
          <a:xfrm>
            <a:off x="8264750" y="-36005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Gleichschenkliges Dreieck 26">
            <a:hlinkHover r:id="" action="ppaction://hlinkshowjump?jump=firstslide"/>
          </p:cNvPr>
          <p:cNvSpPr/>
          <p:nvPr/>
        </p:nvSpPr>
        <p:spPr>
          <a:xfrm>
            <a:off x="8264750" y="5024068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Gleichschenkliges Dreieck 27">
            <a:hlinkHover r:id="" action="ppaction://hlinkshowjump?jump=firstslide"/>
          </p:cNvPr>
          <p:cNvSpPr/>
          <p:nvPr/>
        </p:nvSpPr>
        <p:spPr>
          <a:xfrm>
            <a:off x="8264750" y="7554099"/>
            <a:ext cx="2160000" cy="1872000"/>
          </a:xfrm>
          <a:prstGeom prst="triangle">
            <a:avLst/>
          </a:prstGeom>
          <a:solidFill>
            <a:srgbClr val="456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8632-4120-45AB-9A1E-1D6EA15C1AB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265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-0.00013 0.36852 " pathEditMode="relative" rAng="0" ptsTypes="AA">
                                      <p:cBhvr>
                                        <p:cTn id="6" dur="3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11111E-6 L -0.00013 0.36852 " pathEditMode="relative" rAng="0" ptsTypes="AA">
                                      <p:cBhvr>
                                        <p:cTn id="8" dur="3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2.22222E-6 L -0.00013 0.36852 " pathEditMode="relative" rAng="0" ptsTypes="AA">
                                      <p:cBhvr>
                                        <p:cTn id="10" dur="3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-0.00013 0.36852 " pathEditMode="relative" rAng="0" ptsTypes="AA">
                                      <p:cBhvr>
                                        <p:cTn id="12" dur="3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-0.00013 0.36852 " pathEditMode="relative" rAng="0" ptsTypes="AA">
                                      <p:cBhvr>
                                        <p:cTn id="14" dur="2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1.11111E-6 L -0.00013 0.36852 " pathEditMode="relative" rAng="0" ptsTypes="AA">
                                      <p:cBhvr>
                                        <p:cTn id="16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2.22222E-6 L -0.00013 0.36852 " pathEditMode="relative" rAng="0" ptsTypes="AA">
                                      <p:cBhvr>
                                        <p:cTn id="18" dur="2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-0.00013 0.36852 " pathEditMode="relative" rAng="0" ptsTypes="AA">
                                      <p:cBhvr>
                                        <p:cTn id="20" dur="2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842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11111E-6 L 6.25E-7 -0.36643 " pathEditMode="relative" rAng="0" ptsTypes="AA">
                                      <p:cBhvr>
                                        <p:cTn id="22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7037E-7 L 6.25E-7 -0.36644 " pathEditMode="relative" rAng="0" ptsTypes="AA">
                                      <p:cBhvr>
                                        <p:cTn id="24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1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6.25E-7 -0.36643 " pathEditMode="relative" rAng="0" ptsTypes="AA">
                                      <p:cBhvr>
                                        <p:cTn id="26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6.25E-7 -0.36643 " pathEditMode="relative" rAng="0" ptsTypes="AA">
                                      <p:cBhvr>
                                        <p:cTn id="28" dur="3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 L 3.75E-6 -0.36644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 L 3.75E-6 -0.36644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1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48148E-6 L 3.75E-6 -0.36643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96296E-6 L 3.75E-6 -0.36643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10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46</Words>
  <Application>Microsoft Office PowerPoint</Application>
  <PresentationFormat>Breitbild</PresentationFormat>
  <Paragraphs>38</Paragraphs>
  <Slides>23</Slides>
  <Notes>8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SECRET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Schneider Felix Christian</dc:creator>
  <cp:lastModifiedBy>Schneider Felix Christian</cp:lastModifiedBy>
  <cp:revision>89</cp:revision>
  <dcterms:created xsi:type="dcterms:W3CDTF">2021-06-27T18:35:23Z</dcterms:created>
  <dcterms:modified xsi:type="dcterms:W3CDTF">2021-06-28T17:21:53Z</dcterms:modified>
</cp:coreProperties>
</file>

<file path=docProps/thumbnail.jpeg>
</file>